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Lst>
  <p:notesMasterIdLst>
    <p:notesMasterId r:id="rId18"/>
  </p:notesMasterIdLst>
  <p:sldIdLst>
    <p:sldId id="299" r:id="rId2"/>
    <p:sldId id="256" r:id="rId3"/>
    <p:sldId id="258" r:id="rId4"/>
    <p:sldId id="257" r:id="rId5"/>
    <p:sldId id="259" r:id="rId6"/>
    <p:sldId id="301" r:id="rId7"/>
    <p:sldId id="261" r:id="rId8"/>
    <p:sldId id="302" r:id="rId9"/>
    <p:sldId id="300" r:id="rId10"/>
    <p:sldId id="303" r:id="rId11"/>
    <p:sldId id="304" r:id="rId12"/>
    <p:sldId id="305" r:id="rId13"/>
    <p:sldId id="306" r:id="rId14"/>
    <p:sldId id="307" r:id="rId15"/>
    <p:sldId id="308" r:id="rId16"/>
    <p:sldId id="260" r:id="rId17"/>
  </p:sldIdLst>
  <p:sldSz cx="9144000" cy="5143500" type="screen16x9"/>
  <p:notesSz cx="6858000" cy="9144000"/>
  <p:embeddedFontLst>
    <p:embeddedFont>
      <p:font typeface="Montserrat" panose="020B0604020202020204" charset="0"/>
      <p:regular r:id="rId19"/>
      <p:bold r:id="rId20"/>
      <p:italic r:id="rId21"/>
      <p:boldItalic r:id="rId22"/>
    </p:embeddedFont>
    <p:embeddedFont>
      <p:font typeface="Fira Sans Extra Condensed Medium" panose="020B0604020202020204" charset="0"/>
      <p:regular r:id="rId23"/>
      <p:bold r:id="rId24"/>
      <p:italic r:id="rId25"/>
      <p:boldItalic r:id="rId26"/>
    </p:embeddedFont>
    <p:embeddedFont>
      <p:font typeface="Montserrat ExtraBold" panose="020B0604020202020204" charset="0"/>
      <p:bold r:id="rId27"/>
      <p:boldItalic r:id="rId28"/>
    </p:embeddedFont>
    <p:embeddedFont>
      <p:font typeface="Barlow Condensed SemiBold" panose="020B0604020202020204" charset="0"/>
      <p:regular r:id="rId29"/>
      <p:bold r:id="rId30"/>
      <p:italic r:id="rId31"/>
      <p:boldItalic r:id="rId32"/>
    </p:embeddedFont>
    <p:embeddedFont>
      <p:font typeface="Barlow" panose="020B0604020202020204"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397">
          <p15:clr>
            <a:srgbClr val="9AA0A6"/>
          </p15:clr>
        </p15:guide>
        <p15:guide id="2" orient="horz" pos="270">
          <p15:clr>
            <a:srgbClr val="9AA0A6"/>
          </p15:clr>
        </p15:guide>
        <p15:guide id="3" pos="5311">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C7B1A1-AD29-45FD-9BBB-50D907B996CE}">
  <a:tblStyle styleId="{8EC7B1A1-AD29-45FD-9BBB-50D907B996C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294" autoAdjust="0"/>
    <p:restoredTop sz="94660"/>
  </p:normalViewPr>
  <p:slideViewPr>
    <p:cSldViewPr snapToGrid="0">
      <p:cViewPr varScale="1">
        <p:scale>
          <a:sx n="93" d="100"/>
          <a:sy n="93" d="100"/>
        </p:scale>
        <p:origin x="738" y="66"/>
      </p:cViewPr>
      <p:guideLst>
        <p:guide pos="397"/>
        <p:guide orient="horz" pos="270"/>
        <p:guide pos="531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theme" Target="theme/theme1.xml"/><Relationship Id="rId21" Type="http://schemas.openxmlformats.org/officeDocument/2006/relationships/font" Target="fonts/font3.fntdata"/><Relationship Id="rId34" Type="http://schemas.openxmlformats.org/officeDocument/2006/relationships/font" Target="fonts/font1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2481054281"/>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149210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04885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74592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85634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85706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32137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056943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ac84fa636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ac84fa636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74720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35665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a9e782c71e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a9e782c71e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60774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85121e667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85121e66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411318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85121e667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85121e667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94817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85121e667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85121e667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12607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ab09289c6d_0_1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ab09289c6d_0_1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355780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a9e782c71e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a9e782c71e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663599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a9e782c71e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a9e782c71e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37020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a:stretch/>
        </p:blipFill>
        <p:spPr>
          <a:xfrm>
            <a:off x="1786" y="0"/>
            <a:ext cx="9140432" cy="5143502"/>
          </a:xfrm>
          <a:prstGeom prst="rect">
            <a:avLst/>
          </a:prstGeom>
          <a:noFill/>
          <a:ln>
            <a:noFill/>
          </a:ln>
        </p:spPr>
      </p:pic>
      <p:grpSp>
        <p:nvGrpSpPr>
          <p:cNvPr id="10" name="Google Shape;10;p2"/>
          <p:cNvGrpSpPr/>
          <p:nvPr/>
        </p:nvGrpSpPr>
        <p:grpSpPr>
          <a:xfrm>
            <a:off x="91649" y="0"/>
            <a:ext cx="9052352" cy="4917790"/>
            <a:chOff x="91649" y="0"/>
            <a:chExt cx="9052352" cy="4917790"/>
          </a:xfrm>
        </p:grpSpPr>
        <p:sp>
          <p:nvSpPr>
            <p:cNvPr id="11" name="Google Shape;11;p2"/>
            <p:cNvSpPr/>
            <p:nvPr/>
          </p:nvSpPr>
          <p:spPr>
            <a:xfrm>
              <a:off x="7661825" y="4396025"/>
              <a:ext cx="419749" cy="521766"/>
            </a:xfrm>
            <a:custGeom>
              <a:avLst/>
              <a:gdLst/>
              <a:ahLst/>
              <a:cxnLst/>
              <a:rect l="l" t="t" r="r" b="b"/>
              <a:pathLst>
                <a:path w="19019" h="23749" extrusionOk="0">
                  <a:moveTo>
                    <a:pt x="4149" y="0"/>
                  </a:moveTo>
                  <a:cubicBezTo>
                    <a:pt x="2061" y="0"/>
                    <a:pt x="698" y="1684"/>
                    <a:pt x="1204" y="3925"/>
                  </a:cubicBezTo>
                  <a:cubicBezTo>
                    <a:pt x="1465" y="5079"/>
                    <a:pt x="1962" y="6154"/>
                    <a:pt x="2352" y="7263"/>
                  </a:cubicBezTo>
                  <a:cubicBezTo>
                    <a:pt x="2856" y="8695"/>
                    <a:pt x="2727" y="10069"/>
                    <a:pt x="1951" y="11372"/>
                  </a:cubicBezTo>
                  <a:cubicBezTo>
                    <a:pt x="1635" y="11904"/>
                    <a:pt x="1295" y="12422"/>
                    <a:pt x="961" y="12947"/>
                  </a:cubicBezTo>
                  <a:cubicBezTo>
                    <a:pt x="394" y="13837"/>
                    <a:pt x="95" y="14814"/>
                    <a:pt x="57" y="15871"/>
                  </a:cubicBezTo>
                  <a:cubicBezTo>
                    <a:pt x="0" y="17331"/>
                    <a:pt x="414" y="18050"/>
                    <a:pt x="1343" y="18050"/>
                  </a:cubicBezTo>
                  <a:cubicBezTo>
                    <a:pt x="1721" y="18050"/>
                    <a:pt x="2183" y="17932"/>
                    <a:pt x="2734" y="17696"/>
                  </a:cubicBezTo>
                  <a:cubicBezTo>
                    <a:pt x="4048" y="17136"/>
                    <a:pt x="5285" y="16423"/>
                    <a:pt x="6474" y="15648"/>
                  </a:cubicBezTo>
                  <a:cubicBezTo>
                    <a:pt x="7018" y="15294"/>
                    <a:pt x="7529" y="15124"/>
                    <a:pt x="8029" y="15124"/>
                  </a:cubicBezTo>
                  <a:cubicBezTo>
                    <a:pt x="8613" y="15124"/>
                    <a:pt x="9182" y="15356"/>
                    <a:pt x="9770" y="15794"/>
                  </a:cubicBezTo>
                  <a:cubicBezTo>
                    <a:pt x="11366" y="16986"/>
                    <a:pt x="12836" y="18308"/>
                    <a:pt x="14175" y="19782"/>
                  </a:cubicBezTo>
                  <a:cubicBezTo>
                    <a:pt x="15364" y="21092"/>
                    <a:pt x="16400" y="22556"/>
                    <a:pt x="17908" y="23554"/>
                  </a:cubicBezTo>
                  <a:cubicBezTo>
                    <a:pt x="17964" y="23592"/>
                    <a:pt x="17989" y="23682"/>
                    <a:pt x="18027" y="23748"/>
                  </a:cubicBezTo>
                  <a:lnTo>
                    <a:pt x="18274" y="23748"/>
                  </a:lnTo>
                  <a:cubicBezTo>
                    <a:pt x="18674" y="23655"/>
                    <a:pt x="18924" y="23408"/>
                    <a:pt x="19018" y="23005"/>
                  </a:cubicBezTo>
                  <a:lnTo>
                    <a:pt x="19018" y="21885"/>
                  </a:lnTo>
                  <a:cubicBezTo>
                    <a:pt x="18559" y="20314"/>
                    <a:pt x="17874" y="18833"/>
                    <a:pt x="17019" y="17449"/>
                  </a:cubicBezTo>
                  <a:cubicBezTo>
                    <a:pt x="14738" y="13757"/>
                    <a:pt x="12597" y="9999"/>
                    <a:pt x="10792" y="6043"/>
                  </a:cubicBezTo>
                  <a:cubicBezTo>
                    <a:pt x="9986" y="4276"/>
                    <a:pt x="8887" y="2659"/>
                    <a:pt x="7406" y="1349"/>
                  </a:cubicBezTo>
                  <a:cubicBezTo>
                    <a:pt x="6715" y="737"/>
                    <a:pt x="5943" y="281"/>
                    <a:pt x="5025" y="94"/>
                  </a:cubicBezTo>
                  <a:cubicBezTo>
                    <a:pt x="4722" y="30"/>
                    <a:pt x="4429" y="0"/>
                    <a:pt x="4149" y="0"/>
                  </a:cubicBezTo>
                  <a:close/>
                </a:path>
              </a:pathLst>
            </a:custGeom>
            <a:solidFill>
              <a:srgbClr val="00FD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91649" y="0"/>
              <a:ext cx="2201985" cy="620908"/>
            </a:xfrm>
            <a:custGeom>
              <a:avLst/>
              <a:gdLst/>
              <a:ahLst/>
              <a:cxnLst/>
              <a:rect l="l" t="t" r="r" b="b"/>
              <a:pathLst>
                <a:path w="51784" h="14601" extrusionOk="0">
                  <a:moveTo>
                    <a:pt x="0" y="0"/>
                  </a:moveTo>
                  <a:cubicBezTo>
                    <a:pt x="1759" y="3063"/>
                    <a:pt x="3967" y="5736"/>
                    <a:pt x="6863" y="7816"/>
                  </a:cubicBezTo>
                  <a:cubicBezTo>
                    <a:pt x="9276" y="9544"/>
                    <a:pt x="11963" y="10531"/>
                    <a:pt x="14914" y="10854"/>
                  </a:cubicBezTo>
                  <a:cubicBezTo>
                    <a:pt x="16681" y="11049"/>
                    <a:pt x="18454" y="11136"/>
                    <a:pt x="20223" y="11136"/>
                  </a:cubicBezTo>
                  <a:cubicBezTo>
                    <a:pt x="20242" y="11135"/>
                    <a:pt x="20260" y="11135"/>
                    <a:pt x="20278" y="11135"/>
                  </a:cubicBezTo>
                  <a:cubicBezTo>
                    <a:pt x="23742" y="11135"/>
                    <a:pt x="27104" y="11763"/>
                    <a:pt x="30437" y="12620"/>
                  </a:cubicBezTo>
                  <a:cubicBezTo>
                    <a:pt x="32923" y="13257"/>
                    <a:pt x="35412" y="13882"/>
                    <a:pt x="37960" y="14254"/>
                  </a:cubicBezTo>
                  <a:cubicBezTo>
                    <a:pt x="39239" y="14438"/>
                    <a:pt x="40519" y="14601"/>
                    <a:pt x="41810" y="14601"/>
                  </a:cubicBezTo>
                  <a:cubicBezTo>
                    <a:pt x="42197" y="14601"/>
                    <a:pt x="42584" y="14586"/>
                    <a:pt x="42973" y="14553"/>
                  </a:cubicBezTo>
                  <a:cubicBezTo>
                    <a:pt x="46141" y="14282"/>
                    <a:pt x="48379" y="12693"/>
                    <a:pt x="49763" y="9873"/>
                  </a:cubicBezTo>
                  <a:cubicBezTo>
                    <a:pt x="50563" y="8246"/>
                    <a:pt x="50983" y="6505"/>
                    <a:pt x="51279" y="4732"/>
                  </a:cubicBezTo>
                  <a:cubicBezTo>
                    <a:pt x="51540" y="3164"/>
                    <a:pt x="51665" y="1582"/>
                    <a:pt x="51783" y="0"/>
                  </a:cubicBezTo>
                  <a:close/>
                </a:path>
              </a:pathLst>
            </a:custGeom>
            <a:solidFill>
              <a:srgbClr val="FE51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592225" y="2466500"/>
              <a:ext cx="551776" cy="1121514"/>
            </a:xfrm>
            <a:custGeom>
              <a:avLst/>
              <a:gdLst/>
              <a:ahLst/>
              <a:cxnLst/>
              <a:rect l="l" t="t" r="r" b="b"/>
              <a:pathLst>
                <a:path w="12502" h="25411" extrusionOk="0">
                  <a:moveTo>
                    <a:pt x="5978" y="1"/>
                  </a:moveTo>
                  <a:cubicBezTo>
                    <a:pt x="5246" y="1"/>
                    <a:pt x="4514" y="31"/>
                    <a:pt x="3782" y="80"/>
                  </a:cubicBezTo>
                  <a:cubicBezTo>
                    <a:pt x="2785" y="150"/>
                    <a:pt x="1954" y="581"/>
                    <a:pt x="1346" y="1385"/>
                  </a:cubicBezTo>
                  <a:cubicBezTo>
                    <a:pt x="553" y="2431"/>
                    <a:pt x="0" y="3581"/>
                    <a:pt x="4" y="4926"/>
                  </a:cubicBezTo>
                  <a:cubicBezTo>
                    <a:pt x="4" y="6332"/>
                    <a:pt x="595" y="7517"/>
                    <a:pt x="1457" y="8577"/>
                  </a:cubicBezTo>
                  <a:cubicBezTo>
                    <a:pt x="2069" y="9328"/>
                    <a:pt x="2820" y="9937"/>
                    <a:pt x="3585" y="10517"/>
                  </a:cubicBezTo>
                  <a:cubicBezTo>
                    <a:pt x="5560" y="12012"/>
                    <a:pt x="6512" y="14025"/>
                    <a:pt x="6807" y="16448"/>
                  </a:cubicBezTo>
                  <a:cubicBezTo>
                    <a:pt x="7054" y="18464"/>
                    <a:pt x="7388" y="20477"/>
                    <a:pt x="8076" y="22407"/>
                  </a:cubicBezTo>
                  <a:cubicBezTo>
                    <a:pt x="8487" y="23565"/>
                    <a:pt x="9172" y="24497"/>
                    <a:pt x="10281" y="25081"/>
                  </a:cubicBezTo>
                  <a:cubicBezTo>
                    <a:pt x="10527" y="25209"/>
                    <a:pt x="10816" y="25237"/>
                    <a:pt x="11046" y="25410"/>
                  </a:cubicBezTo>
                  <a:lnTo>
                    <a:pt x="11893" y="25410"/>
                  </a:lnTo>
                  <a:cubicBezTo>
                    <a:pt x="12095" y="25327"/>
                    <a:pt x="12297" y="25248"/>
                    <a:pt x="12502" y="25167"/>
                  </a:cubicBezTo>
                  <a:lnTo>
                    <a:pt x="12502" y="1969"/>
                  </a:lnTo>
                  <a:cubicBezTo>
                    <a:pt x="11605" y="876"/>
                    <a:pt x="10385" y="411"/>
                    <a:pt x="9043" y="212"/>
                  </a:cubicBezTo>
                  <a:cubicBezTo>
                    <a:pt x="8025" y="60"/>
                    <a:pt x="7002" y="1"/>
                    <a:pt x="5978" y="1"/>
                  </a:cubicBezTo>
                  <a:close/>
                </a:path>
              </a:pathLst>
            </a:custGeom>
            <a:solidFill>
              <a:srgbClr val="00FD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56150" y="872400"/>
            <a:ext cx="6429600" cy="2271600"/>
          </a:xfrm>
          <a:prstGeom prst="rect">
            <a:avLst/>
          </a:prstGeom>
        </p:spPr>
        <p:txBody>
          <a:bodyPr spcFirstLastPara="1" wrap="square" lIns="91425" tIns="91425" rIns="91425" bIns="91425" anchor="t" anchorCtr="0">
            <a:noAutofit/>
          </a:bodyPr>
          <a:lstStyle>
            <a:lvl1pPr lvl="0">
              <a:lnSpc>
                <a:spcPct val="80000"/>
              </a:lnSpc>
              <a:spcBef>
                <a:spcPts val="0"/>
              </a:spcBef>
              <a:spcAft>
                <a:spcPts val="0"/>
              </a:spcAft>
              <a:buClr>
                <a:schemeClr val="dk2"/>
              </a:buClr>
              <a:buSzPts val="5200"/>
              <a:buNone/>
              <a:defRPr sz="7200">
                <a:solidFill>
                  <a:schemeClr val="dk2"/>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1491113" y="3815975"/>
            <a:ext cx="2202000" cy="7926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800">
                <a:solidFill>
                  <a:schemeClr val="dk1"/>
                </a:solidFill>
                <a:latin typeface="Barlow"/>
                <a:ea typeface="Barlow"/>
                <a:cs typeface="Barlow"/>
                <a:sym typeface="Barlow"/>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pic>
        <p:nvPicPr>
          <p:cNvPr id="17" name="Google Shape;17;p3"/>
          <p:cNvPicPr preferRelativeResize="0"/>
          <p:nvPr/>
        </p:nvPicPr>
        <p:blipFill rotWithShape="1">
          <a:blip r:embed="rId2">
            <a:alphaModFix/>
          </a:blip>
          <a:srcRect l="4987" t="17388" r="8566" b="10581"/>
          <a:stretch/>
        </p:blipFill>
        <p:spPr>
          <a:xfrm>
            <a:off x="0" y="0"/>
            <a:ext cx="9192499" cy="5143500"/>
          </a:xfrm>
          <a:prstGeom prst="rect">
            <a:avLst/>
          </a:prstGeom>
          <a:noFill/>
          <a:ln>
            <a:noFill/>
          </a:ln>
        </p:spPr>
      </p:pic>
      <p:sp>
        <p:nvSpPr>
          <p:cNvPr id="18" name="Google Shape;18;p3"/>
          <p:cNvSpPr/>
          <p:nvPr/>
        </p:nvSpPr>
        <p:spPr>
          <a:xfrm flipH="1">
            <a:off x="-529350" y="-1237778"/>
            <a:ext cx="1427626" cy="1683816"/>
          </a:xfrm>
          <a:custGeom>
            <a:avLst/>
            <a:gdLst/>
            <a:ahLst/>
            <a:cxnLst/>
            <a:rect l="l" t="t" r="r" b="b"/>
            <a:pathLst>
              <a:path w="38359" h="45273" extrusionOk="0">
                <a:moveTo>
                  <a:pt x="19988" y="1"/>
                </a:moveTo>
                <a:cubicBezTo>
                  <a:pt x="19209" y="4438"/>
                  <a:pt x="16536" y="7207"/>
                  <a:pt x="13279" y="10562"/>
                </a:cubicBezTo>
                <a:cubicBezTo>
                  <a:pt x="12872" y="10982"/>
                  <a:pt x="12460" y="11410"/>
                  <a:pt x="12040" y="11850"/>
                </a:cubicBezTo>
                <a:cubicBezTo>
                  <a:pt x="8081" y="15984"/>
                  <a:pt x="5332" y="20564"/>
                  <a:pt x="3861" y="25461"/>
                </a:cubicBezTo>
                <a:cubicBezTo>
                  <a:pt x="2898" y="28664"/>
                  <a:pt x="1" y="39427"/>
                  <a:pt x="3136" y="43420"/>
                </a:cubicBezTo>
                <a:cubicBezTo>
                  <a:pt x="4099" y="44647"/>
                  <a:pt x="5232" y="45272"/>
                  <a:pt x="6508" y="45272"/>
                </a:cubicBezTo>
                <a:cubicBezTo>
                  <a:pt x="6540" y="45272"/>
                  <a:pt x="6571" y="45272"/>
                  <a:pt x="6603" y="45267"/>
                </a:cubicBezTo>
                <a:cubicBezTo>
                  <a:pt x="10642" y="45172"/>
                  <a:pt x="15064" y="38946"/>
                  <a:pt x="17181" y="35960"/>
                </a:cubicBezTo>
                <a:cubicBezTo>
                  <a:pt x="17362" y="35706"/>
                  <a:pt x="17526" y="35478"/>
                  <a:pt x="17663" y="35283"/>
                </a:cubicBezTo>
                <a:cubicBezTo>
                  <a:pt x="21311" y="30232"/>
                  <a:pt x="24758" y="25461"/>
                  <a:pt x="30877" y="22137"/>
                </a:cubicBezTo>
                <a:cubicBezTo>
                  <a:pt x="31715" y="21680"/>
                  <a:pt x="32593" y="21231"/>
                  <a:pt x="33440" y="20791"/>
                </a:cubicBezTo>
                <a:cubicBezTo>
                  <a:pt x="35102" y="19940"/>
                  <a:pt x="36781" y="19071"/>
                  <a:pt x="38359" y="18091"/>
                </a:cubicBezTo>
                <a:lnTo>
                  <a:pt x="383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flipH="1">
            <a:off x="-464703" y="4582105"/>
            <a:ext cx="2635446" cy="1315127"/>
          </a:xfrm>
          <a:custGeom>
            <a:avLst/>
            <a:gdLst/>
            <a:ahLst/>
            <a:cxnLst/>
            <a:rect l="l" t="t" r="r" b="b"/>
            <a:pathLst>
              <a:path w="70812" h="35360" extrusionOk="0">
                <a:moveTo>
                  <a:pt x="13402" y="1"/>
                </a:moveTo>
                <a:cubicBezTo>
                  <a:pt x="10286" y="1"/>
                  <a:pt x="7833" y="864"/>
                  <a:pt x="5931" y="2626"/>
                </a:cubicBezTo>
                <a:cubicBezTo>
                  <a:pt x="1281" y="6914"/>
                  <a:pt x="990" y="15877"/>
                  <a:pt x="710" y="24544"/>
                </a:cubicBezTo>
                <a:cubicBezTo>
                  <a:pt x="589" y="28239"/>
                  <a:pt x="462" y="31993"/>
                  <a:pt x="1" y="35360"/>
                </a:cubicBezTo>
                <a:lnTo>
                  <a:pt x="70543" y="35360"/>
                </a:lnTo>
                <a:cubicBezTo>
                  <a:pt x="70812" y="29965"/>
                  <a:pt x="69192" y="23802"/>
                  <a:pt x="66037" y="18312"/>
                </a:cubicBezTo>
                <a:cubicBezTo>
                  <a:pt x="62569" y="12283"/>
                  <a:pt x="57778" y="7888"/>
                  <a:pt x="52552" y="5940"/>
                </a:cubicBezTo>
                <a:cubicBezTo>
                  <a:pt x="48942" y="4595"/>
                  <a:pt x="45029" y="4494"/>
                  <a:pt x="41243" y="4398"/>
                </a:cubicBezTo>
                <a:cubicBezTo>
                  <a:pt x="38628" y="4330"/>
                  <a:pt x="35923" y="4261"/>
                  <a:pt x="33392" y="3775"/>
                </a:cubicBezTo>
                <a:cubicBezTo>
                  <a:pt x="31216" y="3350"/>
                  <a:pt x="29051" y="2810"/>
                  <a:pt x="26955" y="2292"/>
                </a:cubicBezTo>
                <a:cubicBezTo>
                  <a:pt x="22872" y="1280"/>
                  <a:pt x="18657" y="227"/>
                  <a:pt x="14242" y="21"/>
                </a:cubicBezTo>
                <a:cubicBezTo>
                  <a:pt x="13957" y="8"/>
                  <a:pt x="13677" y="1"/>
                  <a:pt x="1340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flipH="1">
            <a:off x="7289228" y="-994390"/>
            <a:ext cx="1903266" cy="2159545"/>
          </a:xfrm>
          <a:custGeom>
            <a:avLst/>
            <a:gdLst/>
            <a:ahLst/>
            <a:cxnLst/>
            <a:rect l="l" t="t" r="r" b="b"/>
            <a:pathLst>
              <a:path w="51139" h="58064" extrusionOk="0">
                <a:moveTo>
                  <a:pt x="46532" y="1"/>
                </a:moveTo>
                <a:cubicBezTo>
                  <a:pt x="43371" y="1"/>
                  <a:pt x="39422" y="1240"/>
                  <a:pt x="37743" y="2081"/>
                </a:cubicBezTo>
                <a:cubicBezTo>
                  <a:pt x="36134" y="2881"/>
                  <a:pt x="34550" y="3796"/>
                  <a:pt x="33015" y="4680"/>
                </a:cubicBezTo>
                <a:cubicBezTo>
                  <a:pt x="31459" y="5575"/>
                  <a:pt x="29849" y="6503"/>
                  <a:pt x="28229" y="7307"/>
                </a:cubicBezTo>
                <a:cubicBezTo>
                  <a:pt x="27552" y="7646"/>
                  <a:pt x="26826" y="8037"/>
                  <a:pt x="26059" y="8455"/>
                </a:cubicBezTo>
                <a:cubicBezTo>
                  <a:pt x="23353" y="9926"/>
                  <a:pt x="20295" y="11601"/>
                  <a:pt x="17668" y="11601"/>
                </a:cubicBezTo>
                <a:cubicBezTo>
                  <a:pt x="17581" y="11601"/>
                  <a:pt x="17494" y="11599"/>
                  <a:pt x="17408" y="11595"/>
                </a:cubicBezTo>
                <a:cubicBezTo>
                  <a:pt x="14660" y="11473"/>
                  <a:pt x="12712" y="9450"/>
                  <a:pt x="10833" y="7487"/>
                </a:cubicBezTo>
                <a:cubicBezTo>
                  <a:pt x="10080" y="6703"/>
                  <a:pt x="9303" y="5893"/>
                  <a:pt x="8487" y="5220"/>
                </a:cubicBezTo>
                <a:cubicBezTo>
                  <a:pt x="7439" y="4358"/>
                  <a:pt x="4781" y="2346"/>
                  <a:pt x="2732" y="2346"/>
                </a:cubicBezTo>
                <a:cubicBezTo>
                  <a:pt x="1768" y="2346"/>
                  <a:pt x="561" y="2811"/>
                  <a:pt x="260" y="5025"/>
                </a:cubicBezTo>
                <a:cubicBezTo>
                  <a:pt x="0" y="6952"/>
                  <a:pt x="455" y="8529"/>
                  <a:pt x="942" y="10208"/>
                </a:cubicBezTo>
                <a:cubicBezTo>
                  <a:pt x="1027" y="10499"/>
                  <a:pt x="1112" y="10796"/>
                  <a:pt x="1191" y="11097"/>
                </a:cubicBezTo>
                <a:cubicBezTo>
                  <a:pt x="1340" y="11622"/>
                  <a:pt x="1457" y="12189"/>
                  <a:pt x="1584" y="12786"/>
                </a:cubicBezTo>
                <a:cubicBezTo>
                  <a:pt x="1821" y="13924"/>
                  <a:pt x="2070" y="15100"/>
                  <a:pt x="2510" y="16079"/>
                </a:cubicBezTo>
                <a:lnTo>
                  <a:pt x="3023" y="17614"/>
                </a:lnTo>
                <a:lnTo>
                  <a:pt x="3055" y="17646"/>
                </a:lnTo>
                <a:cubicBezTo>
                  <a:pt x="4665" y="19246"/>
                  <a:pt x="5623" y="22474"/>
                  <a:pt x="6390" y="25074"/>
                </a:cubicBezTo>
                <a:cubicBezTo>
                  <a:pt x="6603" y="25784"/>
                  <a:pt x="6803" y="26457"/>
                  <a:pt x="6999" y="27049"/>
                </a:cubicBezTo>
                <a:cubicBezTo>
                  <a:pt x="7576" y="28781"/>
                  <a:pt x="7889" y="30596"/>
                  <a:pt x="8191" y="32360"/>
                </a:cubicBezTo>
                <a:cubicBezTo>
                  <a:pt x="8545" y="34408"/>
                  <a:pt x="8905" y="36526"/>
                  <a:pt x="9689" y="38580"/>
                </a:cubicBezTo>
                <a:cubicBezTo>
                  <a:pt x="11070" y="42207"/>
                  <a:pt x="12956" y="45235"/>
                  <a:pt x="14930" y="48275"/>
                </a:cubicBezTo>
                <a:cubicBezTo>
                  <a:pt x="15395" y="48994"/>
                  <a:pt x="15867" y="49857"/>
                  <a:pt x="16365" y="50773"/>
                </a:cubicBezTo>
                <a:cubicBezTo>
                  <a:pt x="18012" y="53802"/>
                  <a:pt x="19886" y="57238"/>
                  <a:pt x="22845" y="57905"/>
                </a:cubicBezTo>
                <a:cubicBezTo>
                  <a:pt x="23312" y="58010"/>
                  <a:pt x="23761" y="58064"/>
                  <a:pt x="24179" y="58064"/>
                </a:cubicBezTo>
                <a:cubicBezTo>
                  <a:pt x="25402" y="58064"/>
                  <a:pt x="26408" y="57607"/>
                  <a:pt x="27176" y="56713"/>
                </a:cubicBezTo>
                <a:cubicBezTo>
                  <a:pt x="30315" y="53055"/>
                  <a:pt x="28764" y="42953"/>
                  <a:pt x="28018" y="38103"/>
                </a:cubicBezTo>
                <a:cubicBezTo>
                  <a:pt x="27933" y="37548"/>
                  <a:pt x="27859" y="37066"/>
                  <a:pt x="27806" y="36685"/>
                </a:cubicBezTo>
                <a:cubicBezTo>
                  <a:pt x="27239" y="32576"/>
                  <a:pt x="27620" y="28028"/>
                  <a:pt x="28801" y="24815"/>
                </a:cubicBezTo>
                <a:cubicBezTo>
                  <a:pt x="29712" y="22332"/>
                  <a:pt x="32682" y="20299"/>
                  <a:pt x="35070" y="18669"/>
                </a:cubicBezTo>
                <a:cubicBezTo>
                  <a:pt x="35351" y="18472"/>
                  <a:pt x="35625" y="18288"/>
                  <a:pt x="35884" y="18107"/>
                </a:cubicBezTo>
                <a:cubicBezTo>
                  <a:pt x="36075" y="17975"/>
                  <a:pt x="36324" y="17800"/>
                  <a:pt x="36627" y="17599"/>
                </a:cubicBezTo>
                <a:cubicBezTo>
                  <a:pt x="40184" y="15175"/>
                  <a:pt x="51017" y="7793"/>
                  <a:pt x="51122" y="3156"/>
                </a:cubicBezTo>
                <a:cubicBezTo>
                  <a:pt x="51138" y="2229"/>
                  <a:pt x="50741" y="1452"/>
                  <a:pt x="49931" y="842"/>
                </a:cubicBezTo>
                <a:cubicBezTo>
                  <a:pt x="49189" y="287"/>
                  <a:pt x="48046" y="1"/>
                  <a:pt x="46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txBox="1">
            <a:spLocks noGrp="1"/>
          </p:cNvSpPr>
          <p:nvPr>
            <p:ph type="ctrTitle"/>
          </p:nvPr>
        </p:nvSpPr>
        <p:spPr>
          <a:xfrm>
            <a:off x="3315151" y="1728750"/>
            <a:ext cx="4343100" cy="658500"/>
          </a:xfrm>
          <a:prstGeom prst="rect">
            <a:avLst/>
          </a:prstGeom>
        </p:spPr>
        <p:txBody>
          <a:bodyPr spcFirstLastPara="1" wrap="square" lIns="91425" tIns="91425" rIns="91425" bIns="91425" anchor="b" anchorCtr="0">
            <a:noAutofit/>
          </a:bodyPr>
          <a:lstStyle>
            <a:lvl1pPr lvl="0" rtl="0">
              <a:spcBef>
                <a:spcPts val="0"/>
              </a:spcBef>
              <a:spcAft>
                <a:spcPts val="0"/>
              </a:spcAft>
              <a:buSzPts val="4800"/>
              <a:buNone/>
              <a:defRPr sz="4800" b="1">
                <a:solidFill>
                  <a:schemeClr val="dk1"/>
                </a:solidFill>
                <a:latin typeface="Montserrat"/>
                <a:ea typeface="Montserrat"/>
                <a:cs typeface="Montserrat"/>
                <a:sym typeface="Montserrat"/>
              </a:defRPr>
            </a:lvl1pPr>
            <a:lvl2pPr lvl="1"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2pPr>
            <a:lvl3pPr lvl="2"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3pPr>
            <a:lvl4pPr lvl="3"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4pPr>
            <a:lvl5pPr lvl="4"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5pPr>
            <a:lvl6pPr lvl="5"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6pPr>
            <a:lvl7pPr lvl="6"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7pPr>
            <a:lvl8pPr lvl="7"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8pPr>
            <a:lvl9pPr lvl="8"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9pPr>
          </a:lstStyle>
          <a:p>
            <a:endParaRPr/>
          </a:p>
        </p:txBody>
      </p:sp>
      <p:sp>
        <p:nvSpPr>
          <p:cNvPr id="22" name="Google Shape;22;p3"/>
          <p:cNvSpPr txBox="1">
            <a:spLocks noGrp="1"/>
          </p:cNvSpPr>
          <p:nvPr>
            <p:ph type="title" idx="2" hasCustomPrompt="1"/>
          </p:nvPr>
        </p:nvSpPr>
        <p:spPr>
          <a:xfrm>
            <a:off x="36675" y="1456650"/>
            <a:ext cx="3147300" cy="2230200"/>
          </a:xfrm>
          <a:prstGeom prst="rect">
            <a:avLst/>
          </a:prstGeom>
          <a:noFill/>
        </p:spPr>
        <p:txBody>
          <a:bodyPr spcFirstLastPara="1" wrap="square" lIns="91425" tIns="91425" rIns="91425" bIns="91425" anchor="ctr" anchorCtr="0">
            <a:noAutofit/>
          </a:bodyPr>
          <a:lstStyle>
            <a:lvl1pPr lvl="0" algn="r" rtl="0">
              <a:lnSpc>
                <a:spcPct val="100000"/>
              </a:lnSpc>
              <a:spcBef>
                <a:spcPts val="0"/>
              </a:spcBef>
              <a:spcAft>
                <a:spcPts val="0"/>
              </a:spcAft>
              <a:buSzPts val="8000"/>
              <a:buNone/>
              <a:defRPr sz="19200">
                <a:solidFill>
                  <a:schemeClr val="dk2"/>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23" name="Google Shape;23;p3"/>
          <p:cNvSpPr txBox="1">
            <a:spLocks noGrp="1"/>
          </p:cNvSpPr>
          <p:nvPr>
            <p:ph type="subTitle" idx="1"/>
          </p:nvPr>
        </p:nvSpPr>
        <p:spPr>
          <a:xfrm>
            <a:off x="3315150" y="2361925"/>
            <a:ext cx="4574100" cy="3792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800">
                <a:solidFill>
                  <a:schemeClr val="dk1"/>
                </a:solidFill>
                <a:latin typeface="Barlow"/>
                <a:ea typeface="Barlow"/>
                <a:cs typeface="Barlow"/>
                <a:sym typeface="Barlow"/>
              </a:defRPr>
            </a:lvl1pPr>
            <a:lvl2pPr lvl="1" rtl="0">
              <a:spcBef>
                <a:spcPts val="0"/>
              </a:spcBef>
              <a:spcAft>
                <a:spcPts val="0"/>
              </a:spcAft>
              <a:buSzPts val="1800"/>
              <a:buNone/>
              <a:defRPr sz="1800"/>
            </a:lvl2pPr>
            <a:lvl3pPr lvl="2" rtl="0">
              <a:spcBef>
                <a:spcPts val="1600"/>
              </a:spcBef>
              <a:spcAft>
                <a:spcPts val="0"/>
              </a:spcAft>
              <a:buSzPts val="1800"/>
              <a:buNone/>
              <a:defRPr sz="1800"/>
            </a:lvl3pPr>
            <a:lvl4pPr lvl="3" rtl="0">
              <a:spcBef>
                <a:spcPts val="1600"/>
              </a:spcBef>
              <a:spcAft>
                <a:spcPts val="0"/>
              </a:spcAft>
              <a:buSzPts val="1800"/>
              <a:buNone/>
              <a:defRPr sz="1800"/>
            </a:lvl4pPr>
            <a:lvl5pPr lvl="4" rtl="0">
              <a:spcBef>
                <a:spcPts val="1600"/>
              </a:spcBef>
              <a:spcAft>
                <a:spcPts val="0"/>
              </a:spcAft>
              <a:buSzPts val="1800"/>
              <a:buNone/>
              <a:defRPr sz="1800"/>
            </a:lvl5pPr>
            <a:lvl6pPr lvl="5" rtl="0">
              <a:spcBef>
                <a:spcPts val="1600"/>
              </a:spcBef>
              <a:spcAft>
                <a:spcPts val="0"/>
              </a:spcAft>
              <a:buSzPts val="1800"/>
              <a:buNone/>
              <a:defRPr sz="1800"/>
            </a:lvl6pPr>
            <a:lvl7pPr lvl="6" rtl="0">
              <a:spcBef>
                <a:spcPts val="1600"/>
              </a:spcBef>
              <a:spcAft>
                <a:spcPts val="0"/>
              </a:spcAft>
              <a:buSzPts val="1800"/>
              <a:buNone/>
              <a:defRPr sz="1800"/>
            </a:lvl7pPr>
            <a:lvl8pPr lvl="7" rtl="0">
              <a:spcBef>
                <a:spcPts val="1600"/>
              </a:spcBef>
              <a:spcAft>
                <a:spcPts val="0"/>
              </a:spcAft>
              <a:buSzPts val="1800"/>
              <a:buNone/>
              <a:defRPr sz="1800"/>
            </a:lvl8pPr>
            <a:lvl9pPr lvl="8" rtl="0">
              <a:spcBef>
                <a:spcPts val="1600"/>
              </a:spcBef>
              <a:spcAft>
                <a:spcPts val="1600"/>
              </a:spcAft>
              <a:buSzPts val="1800"/>
              <a:buNone/>
              <a:defRPr sz="18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
        <p:cNvGrpSpPr/>
        <p:nvPr/>
      </p:nvGrpSpPr>
      <p:grpSpPr>
        <a:xfrm>
          <a:off x="0" y="0"/>
          <a:ext cx="0" cy="0"/>
          <a:chOff x="0" y="0"/>
          <a:chExt cx="0" cy="0"/>
        </a:xfrm>
      </p:grpSpPr>
      <p:pic>
        <p:nvPicPr>
          <p:cNvPr id="25" name="Google Shape;25;p4"/>
          <p:cNvPicPr preferRelativeResize="0"/>
          <p:nvPr/>
        </p:nvPicPr>
        <p:blipFill rotWithShape="1">
          <a:blip r:embed="rId2">
            <a:alphaModFix amt="50000"/>
          </a:blip>
          <a:srcRect l="8743" t="21814" r="4254" b="4833"/>
          <a:stretch/>
        </p:blipFill>
        <p:spPr>
          <a:xfrm rot="10800000">
            <a:off x="-29723" y="-18225"/>
            <a:ext cx="9156623" cy="5177425"/>
          </a:xfrm>
          <a:prstGeom prst="rect">
            <a:avLst/>
          </a:prstGeom>
          <a:noFill/>
          <a:ln>
            <a:noFill/>
          </a:ln>
        </p:spPr>
      </p:pic>
      <p:sp>
        <p:nvSpPr>
          <p:cNvPr id="26" name="Google Shape;26;p4"/>
          <p:cNvSpPr/>
          <p:nvPr/>
        </p:nvSpPr>
        <p:spPr>
          <a:xfrm rot="10800000">
            <a:off x="-529350" y="4925131"/>
            <a:ext cx="1524317" cy="1818676"/>
          </a:xfrm>
          <a:custGeom>
            <a:avLst/>
            <a:gdLst/>
            <a:ahLst/>
            <a:cxnLst/>
            <a:rect l="l" t="t" r="r" b="b"/>
            <a:pathLst>
              <a:path w="40957" h="48899" extrusionOk="0">
                <a:moveTo>
                  <a:pt x="21103" y="1"/>
                </a:moveTo>
                <a:cubicBezTo>
                  <a:pt x="20277" y="2108"/>
                  <a:pt x="18620" y="4162"/>
                  <a:pt x="17286" y="5809"/>
                </a:cubicBezTo>
                <a:lnTo>
                  <a:pt x="16932" y="6249"/>
                </a:lnTo>
                <a:cubicBezTo>
                  <a:pt x="15496" y="8028"/>
                  <a:pt x="14337" y="9902"/>
                  <a:pt x="13215" y="11712"/>
                </a:cubicBezTo>
                <a:cubicBezTo>
                  <a:pt x="12500" y="12871"/>
                  <a:pt x="11759" y="14068"/>
                  <a:pt x="10948" y="15232"/>
                </a:cubicBezTo>
                <a:cubicBezTo>
                  <a:pt x="7136" y="20734"/>
                  <a:pt x="2547" y="27982"/>
                  <a:pt x="873" y="35224"/>
                </a:cubicBezTo>
                <a:cubicBezTo>
                  <a:pt x="133" y="38433"/>
                  <a:pt x="0" y="44134"/>
                  <a:pt x="2674" y="46687"/>
                </a:cubicBezTo>
                <a:cubicBezTo>
                  <a:pt x="4314" y="48253"/>
                  <a:pt x="6125" y="48899"/>
                  <a:pt x="7883" y="48899"/>
                </a:cubicBezTo>
                <a:cubicBezTo>
                  <a:pt x="10059" y="48899"/>
                  <a:pt x="12150" y="47904"/>
                  <a:pt x="13728" y="46432"/>
                </a:cubicBezTo>
                <a:cubicBezTo>
                  <a:pt x="17360" y="43054"/>
                  <a:pt x="20451" y="38951"/>
                  <a:pt x="23444" y="34980"/>
                </a:cubicBezTo>
                <a:cubicBezTo>
                  <a:pt x="24905" y="33042"/>
                  <a:pt x="26413" y="31041"/>
                  <a:pt x="27954" y="29172"/>
                </a:cubicBezTo>
                <a:cubicBezTo>
                  <a:pt x="31215" y="25206"/>
                  <a:pt x="36266" y="22496"/>
                  <a:pt x="40957" y="20151"/>
                </a:cubicBezTo>
                <a:lnTo>
                  <a:pt x="4095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10800000">
            <a:off x="7764124" y="-391203"/>
            <a:ext cx="2339715" cy="1884953"/>
          </a:xfrm>
          <a:custGeom>
            <a:avLst/>
            <a:gdLst/>
            <a:ahLst/>
            <a:cxnLst/>
            <a:rect l="l" t="t" r="r" b="b"/>
            <a:pathLst>
              <a:path w="62866" h="50681" extrusionOk="0">
                <a:moveTo>
                  <a:pt x="9773" y="1"/>
                </a:moveTo>
                <a:cubicBezTo>
                  <a:pt x="6741" y="1"/>
                  <a:pt x="2655" y="1865"/>
                  <a:pt x="1" y="4383"/>
                </a:cubicBezTo>
                <a:lnTo>
                  <a:pt x="1" y="50681"/>
                </a:lnTo>
                <a:lnTo>
                  <a:pt x="62866" y="50681"/>
                </a:lnTo>
                <a:cubicBezTo>
                  <a:pt x="61483" y="48093"/>
                  <a:pt x="59885" y="45530"/>
                  <a:pt x="57624" y="43189"/>
                </a:cubicBezTo>
                <a:cubicBezTo>
                  <a:pt x="53167" y="38578"/>
                  <a:pt x="49349" y="35184"/>
                  <a:pt x="44102" y="32516"/>
                </a:cubicBezTo>
                <a:cubicBezTo>
                  <a:pt x="42710" y="31807"/>
                  <a:pt x="41159" y="31230"/>
                  <a:pt x="39518" y="30621"/>
                </a:cubicBezTo>
                <a:cubicBezTo>
                  <a:pt x="36140" y="29366"/>
                  <a:pt x="32646" y="28069"/>
                  <a:pt x="30433" y="25539"/>
                </a:cubicBezTo>
                <a:cubicBezTo>
                  <a:pt x="28463" y="23284"/>
                  <a:pt x="27229" y="20112"/>
                  <a:pt x="26039" y="17041"/>
                </a:cubicBezTo>
                <a:cubicBezTo>
                  <a:pt x="25149" y="14754"/>
                  <a:pt x="24228" y="12393"/>
                  <a:pt x="22999" y="10375"/>
                </a:cubicBezTo>
                <a:cubicBezTo>
                  <a:pt x="18885" y="3620"/>
                  <a:pt x="14672" y="227"/>
                  <a:pt x="10124" y="9"/>
                </a:cubicBezTo>
                <a:cubicBezTo>
                  <a:pt x="10009" y="4"/>
                  <a:pt x="9892" y="1"/>
                  <a:pt x="977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txBox="1">
            <a:spLocks noGrp="1"/>
          </p:cNvSpPr>
          <p:nvPr>
            <p:ph type="title"/>
          </p:nvPr>
        </p:nvSpPr>
        <p:spPr>
          <a:xfrm>
            <a:off x="622436" y="539500"/>
            <a:ext cx="3465900" cy="832200"/>
          </a:xfrm>
          <a:prstGeom prst="rect">
            <a:avLst/>
          </a:prstGeom>
        </p:spPr>
        <p:txBody>
          <a:bodyPr spcFirstLastPara="1" wrap="square" lIns="0" tIns="0" rIns="0" bIns="0" anchor="t" anchorCtr="0">
            <a:noAutofit/>
          </a:bodyPr>
          <a:lstStyle>
            <a:lvl1pPr lvl="0">
              <a:spcBef>
                <a:spcPts val="0"/>
              </a:spcBef>
              <a:spcAft>
                <a:spcPts val="0"/>
              </a:spcAft>
              <a:buSzPts val="2800"/>
              <a:buNone/>
              <a:defRPr sz="3000">
                <a:solidFill>
                  <a:schemeClr val="dk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9" name="Google Shape;29;p4"/>
          <p:cNvSpPr txBox="1">
            <a:spLocks noGrp="1"/>
          </p:cNvSpPr>
          <p:nvPr>
            <p:ph type="subTitle" idx="1"/>
          </p:nvPr>
        </p:nvSpPr>
        <p:spPr>
          <a:xfrm>
            <a:off x="713225" y="1371703"/>
            <a:ext cx="7717500" cy="32370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1400"/>
              <a:buChar char="●"/>
              <a:defRPr sz="1200">
                <a:solidFill>
                  <a:schemeClr val="dk1"/>
                </a:solidFill>
                <a:latin typeface="Barlow"/>
                <a:ea typeface="Barlow"/>
                <a:cs typeface="Barlow"/>
                <a:sym typeface="Barlow"/>
              </a:defRPr>
            </a:lvl1pPr>
            <a:lvl2pPr lvl="1" rtl="0">
              <a:spcBef>
                <a:spcPts val="0"/>
              </a:spcBef>
              <a:spcAft>
                <a:spcPts val="0"/>
              </a:spcAft>
              <a:buClr>
                <a:schemeClr val="dk1"/>
              </a:buClr>
              <a:buSzPts val="1400"/>
              <a:buChar char="○"/>
              <a:defRPr sz="1200"/>
            </a:lvl2pPr>
            <a:lvl3pPr lvl="2" rtl="0">
              <a:spcBef>
                <a:spcPts val="1600"/>
              </a:spcBef>
              <a:spcAft>
                <a:spcPts val="0"/>
              </a:spcAft>
              <a:buClr>
                <a:schemeClr val="dk1"/>
              </a:buClr>
              <a:buSzPts val="1400"/>
              <a:buChar char="■"/>
              <a:defRPr/>
            </a:lvl3pPr>
            <a:lvl4pPr lvl="3" rtl="0">
              <a:spcBef>
                <a:spcPts val="1600"/>
              </a:spcBef>
              <a:spcAft>
                <a:spcPts val="0"/>
              </a:spcAft>
              <a:buClr>
                <a:schemeClr val="dk1"/>
              </a:buClr>
              <a:buSzPts val="1400"/>
              <a:buChar char="●"/>
              <a:defRPr/>
            </a:lvl4pPr>
            <a:lvl5pPr lvl="4" rtl="0">
              <a:spcBef>
                <a:spcPts val="1600"/>
              </a:spcBef>
              <a:spcAft>
                <a:spcPts val="0"/>
              </a:spcAft>
              <a:buClr>
                <a:schemeClr val="dk1"/>
              </a:buClr>
              <a:buSzPts val="1400"/>
              <a:buChar char="○"/>
              <a:defRPr/>
            </a:lvl5pPr>
            <a:lvl6pPr lvl="5" rtl="0">
              <a:spcBef>
                <a:spcPts val="1600"/>
              </a:spcBef>
              <a:spcAft>
                <a:spcPts val="0"/>
              </a:spcAft>
              <a:buClr>
                <a:schemeClr val="dk1"/>
              </a:buClr>
              <a:buSzPts val="1400"/>
              <a:buChar char="■"/>
              <a:defRPr/>
            </a:lvl6pPr>
            <a:lvl7pPr lvl="6" rtl="0">
              <a:spcBef>
                <a:spcPts val="1600"/>
              </a:spcBef>
              <a:spcAft>
                <a:spcPts val="0"/>
              </a:spcAft>
              <a:buClr>
                <a:schemeClr val="dk1"/>
              </a:buClr>
              <a:buSzPts val="1400"/>
              <a:buChar char="●"/>
              <a:defRPr/>
            </a:lvl7pPr>
            <a:lvl8pPr lvl="7" rtl="0">
              <a:spcBef>
                <a:spcPts val="1600"/>
              </a:spcBef>
              <a:spcAft>
                <a:spcPts val="0"/>
              </a:spcAft>
              <a:buClr>
                <a:schemeClr val="dk1"/>
              </a:buClr>
              <a:buSzPts val="1400"/>
              <a:buChar char="○"/>
              <a:defRPr/>
            </a:lvl8pPr>
            <a:lvl9pPr lvl="8" rtl="0">
              <a:spcBef>
                <a:spcPts val="1600"/>
              </a:spcBef>
              <a:spcAft>
                <a:spcPts val="1600"/>
              </a:spcAft>
              <a:buClr>
                <a:schemeClr val="dk1"/>
              </a:buClr>
              <a:buSzPts val="14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4"/>
        <p:cNvGrpSpPr/>
        <p:nvPr/>
      </p:nvGrpSpPr>
      <p:grpSpPr>
        <a:xfrm>
          <a:off x="0" y="0"/>
          <a:ext cx="0" cy="0"/>
          <a:chOff x="0" y="0"/>
          <a:chExt cx="0" cy="0"/>
        </a:xfrm>
      </p:grpSpPr>
      <p:pic>
        <p:nvPicPr>
          <p:cNvPr id="45" name="Google Shape;45;p7"/>
          <p:cNvPicPr preferRelativeResize="0"/>
          <p:nvPr/>
        </p:nvPicPr>
        <p:blipFill rotWithShape="1">
          <a:blip r:embed="rId2">
            <a:alphaModFix amt="50000"/>
          </a:blip>
          <a:srcRect l="4907" t="22455" r="8840" b="4991"/>
          <a:stretch/>
        </p:blipFill>
        <p:spPr>
          <a:xfrm rot="10800000" flipH="1">
            <a:off x="-9150" y="-33902"/>
            <a:ext cx="9172577" cy="5174551"/>
          </a:xfrm>
          <a:prstGeom prst="rect">
            <a:avLst/>
          </a:prstGeom>
          <a:noFill/>
          <a:ln>
            <a:noFill/>
          </a:ln>
        </p:spPr>
      </p:pic>
      <p:sp>
        <p:nvSpPr>
          <p:cNvPr id="46" name="Google Shape;46;p7"/>
          <p:cNvSpPr/>
          <p:nvPr/>
        </p:nvSpPr>
        <p:spPr>
          <a:xfrm flipH="1">
            <a:off x="1003" y="2979200"/>
            <a:ext cx="285350" cy="601520"/>
          </a:xfrm>
          <a:custGeom>
            <a:avLst/>
            <a:gdLst/>
            <a:ahLst/>
            <a:cxnLst/>
            <a:rect l="l" t="t" r="r" b="b"/>
            <a:pathLst>
              <a:path w="2841" h="5989" extrusionOk="0">
                <a:moveTo>
                  <a:pt x="2814" y="1"/>
                </a:moveTo>
                <a:cubicBezTo>
                  <a:pt x="2792" y="1"/>
                  <a:pt x="2770" y="9"/>
                  <a:pt x="2750" y="19"/>
                </a:cubicBezTo>
                <a:cubicBezTo>
                  <a:pt x="2538" y="120"/>
                  <a:pt x="2323" y="217"/>
                  <a:pt x="2117" y="325"/>
                </a:cubicBezTo>
                <a:cubicBezTo>
                  <a:pt x="1617" y="589"/>
                  <a:pt x="1137" y="891"/>
                  <a:pt x="741" y="1299"/>
                </a:cubicBezTo>
                <a:cubicBezTo>
                  <a:pt x="505" y="1535"/>
                  <a:pt x="309" y="1802"/>
                  <a:pt x="198" y="2119"/>
                </a:cubicBezTo>
                <a:cubicBezTo>
                  <a:pt x="1" y="2703"/>
                  <a:pt x="115" y="3256"/>
                  <a:pt x="418" y="3770"/>
                </a:cubicBezTo>
                <a:cubicBezTo>
                  <a:pt x="723" y="4285"/>
                  <a:pt x="1140" y="4702"/>
                  <a:pt x="1596" y="5084"/>
                </a:cubicBezTo>
                <a:cubicBezTo>
                  <a:pt x="1992" y="5411"/>
                  <a:pt x="2413" y="5707"/>
                  <a:pt x="2841" y="5989"/>
                </a:cubicBezTo>
                <a:lnTo>
                  <a:pt x="2841" y="5"/>
                </a:lnTo>
                <a:cubicBezTo>
                  <a:pt x="2832" y="2"/>
                  <a:pt x="2823" y="1"/>
                  <a:pt x="2814" y="1"/>
                </a:cubicBezTo>
                <a:close/>
              </a:path>
            </a:pathLst>
          </a:custGeom>
          <a:solidFill>
            <a:srgbClr val="FF51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7"/>
          <p:cNvSpPr/>
          <p:nvPr/>
        </p:nvSpPr>
        <p:spPr>
          <a:xfrm flipH="1">
            <a:off x="8242104" y="-1850"/>
            <a:ext cx="921425" cy="187226"/>
          </a:xfrm>
          <a:custGeom>
            <a:avLst/>
            <a:gdLst/>
            <a:ahLst/>
            <a:cxnLst/>
            <a:rect l="l" t="t" r="r" b="b"/>
            <a:pathLst>
              <a:path w="9381" h="1906" extrusionOk="0">
                <a:moveTo>
                  <a:pt x="244" y="1"/>
                </a:moveTo>
                <a:cubicBezTo>
                  <a:pt x="199" y="1"/>
                  <a:pt x="154" y="4"/>
                  <a:pt x="109" y="4"/>
                </a:cubicBezTo>
                <a:cubicBezTo>
                  <a:pt x="53" y="4"/>
                  <a:pt x="26" y="32"/>
                  <a:pt x="26" y="84"/>
                </a:cubicBezTo>
                <a:cubicBezTo>
                  <a:pt x="32" y="237"/>
                  <a:pt x="1" y="390"/>
                  <a:pt x="53" y="540"/>
                </a:cubicBezTo>
                <a:cubicBezTo>
                  <a:pt x="300" y="710"/>
                  <a:pt x="561" y="853"/>
                  <a:pt x="822" y="999"/>
                </a:cubicBezTo>
                <a:cubicBezTo>
                  <a:pt x="1131" y="1166"/>
                  <a:pt x="1451" y="1301"/>
                  <a:pt x="1774" y="1429"/>
                </a:cubicBezTo>
                <a:cubicBezTo>
                  <a:pt x="2028" y="1530"/>
                  <a:pt x="2299" y="1589"/>
                  <a:pt x="2556" y="1673"/>
                </a:cubicBezTo>
                <a:cubicBezTo>
                  <a:pt x="2866" y="1774"/>
                  <a:pt x="3179" y="1809"/>
                  <a:pt x="3492" y="1857"/>
                </a:cubicBezTo>
                <a:cubicBezTo>
                  <a:pt x="3731" y="1895"/>
                  <a:pt x="3974" y="1906"/>
                  <a:pt x="4217" y="1906"/>
                </a:cubicBezTo>
                <a:cubicBezTo>
                  <a:pt x="4352" y="1906"/>
                  <a:pt x="4487" y="1903"/>
                  <a:pt x="4621" y="1899"/>
                </a:cubicBezTo>
                <a:cubicBezTo>
                  <a:pt x="5039" y="1888"/>
                  <a:pt x="5452" y="1836"/>
                  <a:pt x="5855" y="1739"/>
                </a:cubicBezTo>
                <a:cubicBezTo>
                  <a:pt x="6335" y="1621"/>
                  <a:pt x="6815" y="1488"/>
                  <a:pt x="7264" y="1277"/>
                </a:cubicBezTo>
                <a:cubicBezTo>
                  <a:pt x="7431" y="1196"/>
                  <a:pt x="7611" y="1141"/>
                  <a:pt x="7771" y="1050"/>
                </a:cubicBezTo>
                <a:cubicBezTo>
                  <a:pt x="8046" y="894"/>
                  <a:pt x="8334" y="755"/>
                  <a:pt x="8595" y="574"/>
                </a:cubicBezTo>
                <a:cubicBezTo>
                  <a:pt x="8863" y="394"/>
                  <a:pt x="9141" y="227"/>
                  <a:pt x="9381" y="7"/>
                </a:cubicBezTo>
                <a:cubicBezTo>
                  <a:pt x="9311" y="7"/>
                  <a:pt x="9241" y="4"/>
                  <a:pt x="9169" y="4"/>
                </a:cubicBezTo>
                <a:cubicBezTo>
                  <a:pt x="6193" y="1"/>
                  <a:pt x="3221" y="1"/>
                  <a:pt x="244" y="1"/>
                </a:cubicBezTo>
                <a:close/>
              </a:path>
            </a:pathLst>
          </a:custGeom>
          <a:solidFill>
            <a:srgbClr val="FF51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7"/>
          <p:cNvSpPr txBox="1">
            <a:spLocks noGrp="1"/>
          </p:cNvSpPr>
          <p:nvPr>
            <p:ph type="subTitle" idx="1"/>
          </p:nvPr>
        </p:nvSpPr>
        <p:spPr>
          <a:xfrm>
            <a:off x="2259400" y="2482275"/>
            <a:ext cx="3964500" cy="1135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accent5"/>
              </a:buClr>
              <a:buSzPts val="2100"/>
              <a:buNone/>
              <a:defRPr>
                <a:solidFill>
                  <a:schemeClr val="dk1"/>
                </a:solidFill>
              </a:defRPr>
            </a:lvl1pPr>
            <a:lvl2pPr lvl="1" algn="ctr" rtl="0">
              <a:lnSpc>
                <a:spcPct val="100000"/>
              </a:lnSpc>
              <a:spcBef>
                <a:spcPts val="0"/>
              </a:spcBef>
              <a:spcAft>
                <a:spcPts val="0"/>
              </a:spcAft>
              <a:buClr>
                <a:schemeClr val="accent5"/>
              </a:buClr>
              <a:buSzPts val="2100"/>
              <a:buNone/>
              <a:defRPr sz="2100">
                <a:solidFill>
                  <a:schemeClr val="accent5"/>
                </a:solidFill>
              </a:defRPr>
            </a:lvl2pPr>
            <a:lvl3pPr lvl="2" algn="ctr" rtl="0">
              <a:lnSpc>
                <a:spcPct val="100000"/>
              </a:lnSpc>
              <a:spcBef>
                <a:spcPts val="0"/>
              </a:spcBef>
              <a:spcAft>
                <a:spcPts val="0"/>
              </a:spcAft>
              <a:buClr>
                <a:schemeClr val="accent5"/>
              </a:buClr>
              <a:buSzPts val="2100"/>
              <a:buNone/>
              <a:defRPr sz="2100">
                <a:solidFill>
                  <a:schemeClr val="accent5"/>
                </a:solidFill>
              </a:defRPr>
            </a:lvl3pPr>
            <a:lvl4pPr lvl="3" algn="ctr" rtl="0">
              <a:lnSpc>
                <a:spcPct val="100000"/>
              </a:lnSpc>
              <a:spcBef>
                <a:spcPts val="0"/>
              </a:spcBef>
              <a:spcAft>
                <a:spcPts val="0"/>
              </a:spcAft>
              <a:buClr>
                <a:schemeClr val="accent5"/>
              </a:buClr>
              <a:buSzPts val="2100"/>
              <a:buNone/>
              <a:defRPr sz="2100">
                <a:solidFill>
                  <a:schemeClr val="accent5"/>
                </a:solidFill>
              </a:defRPr>
            </a:lvl4pPr>
            <a:lvl5pPr lvl="4" algn="ctr" rtl="0">
              <a:lnSpc>
                <a:spcPct val="100000"/>
              </a:lnSpc>
              <a:spcBef>
                <a:spcPts val="0"/>
              </a:spcBef>
              <a:spcAft>
                <a:spcPts val="0"/>
              </a:spcAft>
              <a:buClr>
                <a:schemeClr val="accent5"/>
              </a:buClr>
              <a:buSzPts val="2100"/>
              <a:buNone/>
              <a:defRPr sz="2100">
                <a:solidFill>
                  <a:schemeClr val="accent5"/>
                </a:solidFill>
              </a:defRPr>
            </a:lvl5pPr>
            <a:lvl6pPr lvl="5" algn="ctr" rtl="0">
              <a:lnSpc>
                <a:spcPct val="100000"/>
              </a:lnSpc>
              <a:spcBef>
                <a:spcPts val="0"/>
              </a:spcBef>
              <a:spcAft>
                <a:spcPts val="0"/>
              </a:spcAft>
              <a:buClr>
                <a:schemeClr val="accent5"/>
              </a:buClr>
              <a:buSzPts val="2100"/>
              <a:buNone/>
              <a:defRPr sz="2100">
                <a:solidFill>
                  <a:schemeClr val="accent5"/>
                </a:solidFill>
              </a:defRPr>
            </a:lvl6pPr>
            <a:lvl7pPr lvl="6" algn="ctr" rtl="0">
              <a:lnSpc>
                <a:spcPct val="100000"/>
              </a:lnSpc>
              <a:spcBef>
                <a:spcPts val="0"/>
              </a:spcBef>
              <a:spcAft>
                <a:spcPts val="0"/>
              </a:spcAft>
              <a:buClr>
                <a:schemeClr val="accent5"/>
              </a:buClr>
              <a:buSzPts val="2100"/>
              <a:buNone/>
              <a:defRPr sz="2100">
                <a:solidFill>
                  <a:schemeClr val="accent5"/>
                </a:solidFill>
              </a:defRPr>
            </a:lvl7pPr>
            <a:lvl8pPr lvl="7" algn="ctr" rtl="0">
              <a:lnSpc>
                <a:spcPct val="100000"/>
              </a:lnSpc>
              <a:spcBef>
                <a:spcPts val="0"/>
              </a:spcBef>
              <a:spcAft>
                <a:spcPts val="0"/>
              </a:spcAft>
              <a:buClr>
                <a:schemeClr val="accent5"/>
              </a:buClr>
              <a:buSzPts val="2100"/>
              <a:buNone/>
              <a:defRPr sz="2100">
                <a:solidFill>
                  <a:schemeClr val="accent5"/>
                </a:solidFill>
              </a:defRPr>
            </a:lvl8pPr>
            <a:lvl9pPr lvl="8" algn="ctr" rtl="0">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49" name="Google Shape;49;p7"/>
          <p:cNvSpPr txBox="1">
            <a:spLocks noGrp="1"/>
          </p:cNvSpPr>
          <p:nvPr>
            <p:ph type="title"/>
          </p:nvPr>
        </p:nvSpPr>
        <p:spPr>
          <a:xfrm>
            <a:off x="629133" y="539500"/>
            <a:ext cx="2826000" cy="832200"/>
          </a:xfrm>
          <a:prstGeom prst="rect">
            <a:avLst/>
          </a:prstGeom>
        </p:spPr>
        <p:txBody>
          <a:bodyPr spcFirstLastPara="1" wrap="square" lIns="0" tIns="0" rIns="0" bIns="0" anchor="t" anchorCtr="0">
            <a:noAutofit/>
          </a:bodyPr>
          <a:lstStyle>
            <a:lvl1pPr lvl="0" rtl="0">
              <a:spcBef>
                <a:spcPts val="0"/>
              </a:spcBef>
              <a:spcAft>
                <a:spcPts val="0"/>
              </a:spcAft>
              <a:buSzPts val="2800"/>
              <a:buNone/>
              <a:defRPr sz="3000">
                <a:solidFill>
                  <a:schemeClr val="dk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6"/>
        <p:cNvGrpSpPr/>
        <p:nvPr/>
      </p:nvGrpSpPr>
      <p:grpSpPr>
        <a:xfrm>
          <a:off x="0" y="0"/>
          <a:ext cx="0" cy="0"/>
          <a:chOff x="0" y="0"/>
          <a:chExt cx="0" cy="0"/>
        </a:xfrm>
      </p:grpSpPr>
      <p:pic>
        <p:nvPicPr>
          <p:cNvPr id="57" name="Google Shape;57;p9"/>
          <p:cNvPicPr preferRelativeResize="0"/>
          <p:nvPr/>
        </p:nvPicPr>
        <p:blipFill rotWithShape="1">
          <a:blip r:embed="rId2">
            <a:alphaModFix amt="50000"/>
          </a:blip>
          <a:srcRect l="4987" t="5466" r="9028" b="22414"/>
          <a:stretch/>
        </p:blipFill>
        <p:spPr>
          <a:xfrm>
            <a:off x="0" y="0"/>
            <a:ext cx="9144003" cy="5143500"/>
          </a:xfrm>
          <a:prstGeom prst="rect">
            <a:avLst/>
          </a:prstGeom>
          <a:noFill/>
          <a:ln>
            <a:noFill/>
          </a:ln>
        </p:spPr>
      </p:pic>
      <p:sp>
        <p:nvSpPr>
          <p:cNvPr id="58" name="Google Shape;58;p9"/>
          <p:cNvSpPr/>
          <p:nvPr/>
        </p:nvSpPr>
        <p:spPr>
          <a:xfrm>
            <a:off x="-530541" y="1856489"/>
            <a:ext cx="1124006" cy="1615084"/>
          </a:xfrm>
          <a:custGeom>
            <a:avLst/>
            <a:gdLst/>
            <a:ahLst/>
            <a:cxnLst/>
            <a:rect l="l" t="t" r="r" b="b"/>
            <a:pathLst>
              <a:path w="30201" h="43425" extrusionOk="0">
                <a:moveTo>
                  <a:pt x="1643" y="1"/>
                </a:moveTo>
                <a:cubicBezTo>
                  <a:pt x="1118" y="1"/>
                  <a:pt x="568" y="86"/>
                  <a:pt x="1" y="255"/>
                </a:cubicBezTo>
                <a:lnTo>
                  <a:pt x="1" y="41254"/>
                </a:lnTo>
                <a:cubicBezTo>
                  <a:pt x="1685" y="42716"/>
                  <a:pt x="4050" y="43425"/>
                  <a:pt x="7207" y="43425"/>
                </a:cubicBezTo>
                <a:cubicBezTo>
                  <a:pt x="9006" y="43425"/>
                  <a:pt x="10828" y="43192"/>
                  <a:pt x="12368" y="42965"/>
                </a:cubicBezTo>
                <a:lnTo>
                  <a:pt x="12803" y="42901"/>
                </a:lnTo>
                <a:cubicBezTo>
                  <a:pt x="17748" y="42176"/>
                  <a:pt x="26027" y="40963"/>
                  <a:pt x="28129" y="35272"/>
                </a:cubicBezTo>
                <a:cubicBezTo>
                  <a:pt x="30200" y="29676"/>
                  <a:pt x="24165" y="26441"/>
                  <a:pt x="19754" y="24079"/>
                </a:cubicBezTo>
                <a:cubicBezTo>
                  <a:pt x="18970" y="23661"/>
                  <a:pt x="18229" y="23265"/>
                  <a:pt x="17583" y="22884"/>
                </a:cubicBezTo>
                <a:cubicBezTo>
                  <a:pt x="11833" y="19495"/>
                  <a:pt x="10796" y="16372"/>
                  <a:pt x="9165" y="10187"/>
                </a:cubicBezTo>
                <a:cubicBezTo>
                  <a:pt x="7916" y="5444"/>
                  <a:pt x="5931" y="1"/>
                  <a:pt x="164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9"/>
          <p:cNvSpPr/>
          <p:nvPr/>
        </p:nvSpPr>
        <p:spPr>
          <a:xfrm>
            <a:off x="8508325" y="3205721"/>
            <a:ext cx="1162451" cy="638818"/>
          </a:xfrm>
          <a:custGeom>
            <a:avLst/>
            <a:gdLst/>
            <a:ahLst/>
            <a:cxnLst/>
            <a:rect l="l" t="t" r="r" b="b"/>
            <a:pathLst>
              <a:path w="31234" h="17176" extrusionOk="0">
                <a:moveTo>
                  <a:pt x="12993" y="0"/>
                </a:moveTo>
                <a:cubicBezTo>
                  <a:pt x="10452" y="0"/>
                  <a:pt x="8382" y="493"/>
                  <a:pt x="6842" y="1462"/>
                </a:cubicBezTo>
                <a:cubicBezTo>
                  <a:pt x="3988" y="3257"/>
                  <a:pt x="12" y="8181"/>
                  <a:pt x="7" y="12125"/>
                </a:cubicBezTo>
                <a:cubicBezTo>
                  <a:pt x="1" y="13914"/>
                  <a:pt x="790" y="15323"/>
                  <a:pt x="2341" y="16308"/>
                </a:cubicBezTo>
                <a:cubicBezTo>
                  <a:pt x="3263" y="16890"/>
                  <a:pt x="4216" y="17176"/>
                  <a:pt x="5259" y="17176"/>
                </a:cubicBezTo>
                <a:cubicBezTo>
                  <a:pt x="7583" y="17176"/>
                  <a:pt x="9848" y="15741"/>
                  <a:pt x="12040" y="14353"/>
                </a:cubicBezTo>
                <a:cubicBezTo>
                  <a:pt x="13714" y="13295"/>
                  <a:pt x="15297" y="12294"/>
                  <a:pt x="16780" y="12003"/>
                </a:cubicBezTo>
                <a:cubicBezTo>
                  <a:pt x="17007" y="11961"/>
                  <a:pt x="17282" y="11939"/>
                  <a:pt x="17589" y="11939"/>
                </a:cubicBezTo>
                <a:cubicBezTo>
                  <a:pt x="18632" y="11939"/>
                  <a:pt x="20008" y="12183"/>
                  <a:pt x="21470" y="12437"/>
                </a:cubicBezTo>
                <a:cubicBezTo>
                  <a:pt x="23190" y="12739"/>
                  <a:pt x="24975" y="13051"/>
                  <a:pt x="26564" y="13051"/>
                </a:cubicBezTo>
                <a:cubicBezTo>
                  <a:pt x="28331" y="13051"/>
                  <a:pt x="29543" y="12650"/>
                  <a:pt x="30280" y="11824"/>
                </a:cubicBezTo>
                <a:cubicBezTo>
                  <a:pt x="30973" y="11050"/>
                  <a:pt x="31233" y="9880"/>
                  <a:pt x="31058" y="8350"/>
                </a:cubicBezTo>
                <a:lnTo>
                  <a:pt x="31053" y="8281"/>
                </a:lnTo>
                <a:lnTo>
                  <a:pt x="25012" y="2998"/>
                </a:lnTo>
                <a:lnTo>
                  <a:pt x="24975" y="2971"/>
                </a:lnTo>
                <a:cubicBezTo>
                  <a:pt x="22174" y="1493"/>
                  <a:pt x="17383" y="0"/>
                  <a:pt x="129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9"/>
          <p:cNvSpPr txBox="1">
            <a:spLocks noGrp="1"/>
          </p:cNvSpPr>
          <p:nvPr>
            <p:ph type="title"/>
          </p:nvPr>
        </p:nvSpPr>
        <p:spPr>
          <a:xfrm>
            <a:off x="609600" y="539500"/>
            <a:ext cx="4383900" cy="1530000"/>
          </a:xfrm>
          <a:prstGeom prst="rect">
            <a:avLst/>
          </a:prstGeom>
        </p:spPr>
        <p:txBody>
          <a:bodyPr spcFirstLastPara="1" wrap="square" lIns="91425" tIns="91425" rIns="91425" bIns="91425" anchor="b" anchorCtr="0">
            <a:noAutofit/>
          </a:bodyPr>
          <a:lstStyle>
            <a:lvl1pPr lvl="0">
              <a:spcBef>
                <a:spcPts val="0"/>
              </a:spcBef>
              <a:spcAft>
                <a:spcPts val="0"/>
              </a:spcAft>
              <a:buClr>
                <a:schemeClr val="accent5"/>
              </a:buClr>
              <a:buSzPts val="4200"/>
              <a:buNone/>
              <a:defRPr sz="6000">
                <a:solidFill>
                  <a:schemeClr val="dk2"/>
                </a:solidFill>
              </a:defRPr>
            </a:lvl1pPr>
            <a:lvl2pPr lvl="1">
              <a:spcBef>
                <a:spcPts val="0"/>
              </a:spcBef>
              <a:spcAft>
                <a:spcPts val="0"/>
              </a:spcAft>
              <a:buClr>
                <a:schemeClr val="accent5"/>
              </a:buClr>
              <a:buSzPts val="4200"/>
              <a:buNone/>
              <a:defRPr sz="4200">
                <a:solidFill>
                  <a:schemeClr val="accent5"/>
                </a:solidFill>
              </a:defRPr>
            </a:lvl2pPr>
            <a:lvl3pPr lvl="2">
              <a:spcBef>
                <a:spcPts val="0"/>
              </a:spcBef>
              <a:spcAft>
                <a:spcPts val="0"/>
              </a:spcAft>
              <a:buClr>
                <a:schemeClr val="accent5"/>
              </a:buClr>
              <a:buSzPts val="4200"/>
              <a:buNone/>
              <a:defRPr sz="4200">
                <a:solidFill>
                  <a:schemeClr val="accent5"/>
                </a:solidFill>
              </a:defRPr>
            </a:lvl3pPr>
            <a:lvl4pPr lvl="3">
              <a:spcBef>
                <a:spcPts val="0"/>
              </a:spcBef>
              <a:spcAft>
                <a:spcPts val="0"/>
              </a:spcAft>
              <a:buClr>
                <a:schemeClr val="accent5"/>
              </a:buClr>
              <a:buSzPts val="4200"/>
              <a:buNone/>
              <a:defRPr sz="4200">
                <a:solidFill>
                  <a:schemeClr val="accent5"/>
                </a:solidFill>
              </a:defRPr>
            </a:lvl4pPr>
            <a:lvl5pPr lvl="4">
              <a:spcBef>
                <a:spcPts val="0"/>
              </a:spcBef>
              <a:spcAft>
                <a:spcPts val="0"/>
              </a:spcAft>
              <a:buClr>
                <a:schemeClr val="accent5"/>
              </a:buClr>
              <a:buSzPts val="4200"/>
              <a:buNone/>
              <a:defRPr sz="4200">
                <a:solidFill>
                  <a:schemeClr val="accent5"/>
                </a:solidFill>
              </a:defRPr>
            </a:lvl5pPr>
            <a:lvl6pPr lvl="5">
              <a:spcBef>
                <a:spcPts val="0"/>
              </a:spcBef>
              <a:spcAft>
                <a:spcPts val="0"/>
              </a:spcAft>
              <a:buClr>
                <a:schemeClr val="accent5"/>
              </a:buClr>
              <a:buSzPts val="4200"/>
              <a:buNone/>
              <a:defRPr sz="4200">
                <a:solidFill>
                  <a:schemeClr val="accent5"/>
                </a:solidFill>
              </a:defRPr>
            </a:lvl6pPr>
            <a:lvl7pPr lvl="6">
              <a:spcBef>
                <a:spcPts val="0"/>
              </a:spcBef>
              <a:spcAft>
                <a:spcPts val="0"/>
              </a:spcAft>
              <a:buClr>
                <a:schemeClr val="accent5"/>
              </a:buClr>
              <a:buSzPts val="4200"/>
              <a:buNone/>
              <a:defRPr sz="4200">
                <a:solidFill>
                  <a:schemeClr val="accent5"/>
                </a:solidFill>
              </a:defRPr>
            </a:lvl7pPr>
            <a:lvl8pPr lvl="7">
              <a:spcBef>
                <a:spcPts val="0"/>
              </a:spcBef>
              <a:spcAft>
                <a:spcPts val="0"/>
              </a:spcAft>
              <a:buClr>
                <a:schemeClr val="accent5"/>
              </a:buClr>
              <a:buSzPts val="4200"/>
              <a:buNone/>
              <a:defRPr sz="4200">
                <a:solidFill>
                  <a:schemeClr val="accent5"/>
                </a:solidFill>
              </a:defRPr>
            </a:lvl8pPr>
            <a:lvl9pPr lvl="8">
              <a:spcBef>
                <a:spcPts val="0"/>
              </a:spcBef>
              <a:spcAft>
                <a:spcPts val="0"/>
              </a:spcAft>
              <a:buClr>
                <a:schemeClr val="accent5"/>
              </a:buClr>
              <a:buSzPts val="4200"/>
              <a:buNone/>
              <a:defRPr sz="4200">
                <a:solidFill>
                  <a:schemeClr val="accent5"/>
                </a:solidFill>
              </a:defRPr>
            </a:lvl9pPr>
          </a:lstStyle>
          <a:p>
            <a:endParaRPr/>
          </a:p>
        </p:txBody>
      </p:sp>
      <p:sp>
        <p:nvSpPr>
          <p:cNvPr id="61" name="Google Shape;61;p9"/>
          <p:cNvSpPr txBox="1">
            <a:spLocks noGrp="1"/>
          </p:cNvSpPr>
          <p:nvPr>
            <p:ph type="subTitle" idx="1"/>
          </p:nvPr>
        </p:nvSpPr>
        <p:spPr>
          <a:xfrm>
            <a:off x="684225" y="3072713"/>
            <a:ext cx="3608400" cy="15300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accent5"/>
              </a:buClr>
              <a:buSzPts val="2100"/>
              <a:buNone/>
              <a:defRPr>
                <a:solidFill>
                  <a:schemeClr val="dk1"/>
                </a:solidFill>
              </a:defRPr>
            </a:lvl1pPr>
            <a:lvl2pPr lvl="1">
              <a:lnSpc>
                <a:spcPct val="100000"/>
              </a:lnSpc>
              <a:spcBef>
                <a:spcPts val="0"/>
              </a:spcBef>
              <a:spcAft>
                <a:spcPts val="0"/>
              </a:spcAft>
              <a:buClr>
                <a:schemeClr val="accent5"/>
              </a:buClr>
              <a:buSzPts val="2100"/>
              <a:buNone/>
              <a:defRPr sz="2100">
                <a:solidFill>
                  <a:schemeClr val="accent5"/>
                </a:solidFill>
              </a:defRPr>
            </a:lvl2pPr>
            <a:lvl3pPr lvl="2">
              <a:lnSpc>
                <a:spcPct val="100000"/>
              </a:lnSpc>
              <a:spcBef>
                <a:spcPts val="0"/>
              </a:spcBef>
              <a:spcAft>
                <a:spcPts val="0"/>
              </a:spcAft>
              <a:buClr>
                <a:schemeClr val="accent5"/>
              </a:buClr>
              <a:buSzPts val="2100"/>
              <a:buNone/>
              <a:defRPr sz="2100">
                <a:solidFill>
                  <a:schemeClr val="accent5"/>
                </a:solidFill>
              </a:defRPr>
            </a:lvl3pPr>
            <a:lvl4pPr lvl="3">
              <a:lnSpc>
                <a:spcPct val="100000"/>
              </a:lnSpc>
              <a:spcBef>
                <a:spcPts val="0"/>
              </a:spcBef>
              <a:spcAft>
                <a:spcPts val="0"/>
              </a:spcAft>
              <a:buClr>
                <a:schemeClr val="accent5"/>
              </a:buClr>
              <a:buSzPts val="2100"/>
              <a:buNone/>
              <a:defRPr sz="2100">
                <a:solidFill>
                  <a:schemeClr val="accent5"/>
                </a:solidFill>
              </a:defRPr>
            </a:lvl4pPr>
            <a:lvl5pPr lvl="4">
              <a:lnSpc>
                <a:spcPct val="100000"/>
              </a:lnSpc>
              <a:spcBef>
                <a:spcPts val="0"/>
              </a:spcBef>
              <a:spcAft>
                <a:spcPts val="0"/>
              </a:spcAft>
              <a:buClr>
                <a:schemeClr val="accent5"/>
              </a:buClr>
              <a:buSzPts val="2100"/>
              <a:buNone/>
              <a:defRPr sz="2100">
                <a:solidFill>
                  <a:schemeClr val="accent5"/>
                </a:solidFill>
              </a:defRPr>
            </a:lvl5pPr>
            <a:lvl6pPr lvl="5">
              <a:lnSpc>
                <a:spcPct val="100000"/>
              </a:lnSpc>
              <a:spcBef>
                <a:spcPts val="0"/>
              </a:spcBef>
              <a:spcAft>
                <a:spcPts val="0"/>
              </a:spcAft>
              <a:buClr>
                <a:schemeClr val="accent5"/>
              </a:buClr>
              <a:buSzPts val="2100"/>
              <a:buNone/>
              <a:defRPr sz="2100">
                <a:solidFill>
                  <a:schemeClr val="accent5"/>
                </a:solidFill>
              </a:defRPr>
            </a:lvl6pPr>
            <a:lvl7pPr lvl="6">
              <a:lnSpc>
                <a:spcPct val="100000"/>
              </a:lnSpc>
              <a:spcBef>
                <a:spcPts val="0"/>
              </a:spcBef>
              <a:spcAft>
                <a:spcPts val="0"/>
              </a:spcAft>
              <a:buClr>
                <a:schemeClr val="accent5"/>
              </a:buClr>
              <a:buSzPts val="2100"/>
              <a:buNone/>
              <a:defRPr sz="2100">
                <a:solidFill>
                  <a:schemeClr val="accent5"/>
                </a:solidFill>
              </a:defRPr>
            </a:lvl7pPr>
            <a:lvl8pPr lvl="7">
              <a:lnSpc>
                <a:spcPct val="100000"/>
              </a:lnSpc>
              <a:spcBef>
                <a:spcPts val="0"/>
              </a:spcBef>
              <a:spcAft>
                <a:spcPts val="0"/>
              </a:spcAft>
              <a:buClr>
                <a:schemeClr val="accent5"/>
              </a:buClr>
              <a:buSzPts val="2100"/>
              <a:buNone/>
              <a:defRPr sz="2100">
                <a:solidFill>
                  <a:schemeClr val="accent5"/>
                </a:solidFill>
              </a:defRPr>
            </a:lvl8pPr>
            <a:lvl9pPr lvl="8">
              <a:lnSpc>
                <a:spcPct val="100000"/>
              </a:lnSpc>
              <a:spcBef>
                <a:spcPts val="0"/>
              </a:spcBef>
              <a:spcAft>
                <a:spcPts val="0"/>
              </a:spcAft>
              <a:buClr>
                <a:schemeClr val="accent5"/>
              </a:buClr>
              <a:buSzPts val="2100"/>
              <a:buNone/>
              <a:defRPr sz="2100">
                <a:solidFill>
                  <a:schemeClr val="accent5"/>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2">
  <p:cSld name="CUSTOM_1_1_1">
    <p:spTree>
      <p:nvGrpSpPr>
        <p:cNvPr id="1" name="Shape 73"/>
        <p:cNvGrpSpPr/>
        <p:nvPr/>
      </p:nvGrpSpPr>
      <p:grpSpPr>
        <a:xfrm>
          <a:off x="0" y="0"/>
          <a:ext cx="0" cy="0"/>
          <a:chOff x="0" y="0"/>
          <a:chExt cx="0" cy="0"/>
        </a:xfrm>
      </p:grpSpPr>
      <p:pic>
        <p:nvPicPr>
          <p:cNvPr id="74" name="Google Shape;74;p13"/>
          <p:cNvPicPr preferRelativeResize="0"/>
          <p:nvPr/>
        </p:nvPicPr>
        <p:blipFill rotWithShape="1">
          <a:blip r:embed="rId2">
            <a:alphaModFix amt="50000"/>
          </a:blip>
          <a:srcRect l="4582" t="21754" r="8626" b="5146"/>
          <a:stretch/>
        </p:blipFill>
        <p:spPr>
          <a:xfrm rot="10800000" flipH="1">
            <a:off x="6850" y="5977"/>
            <a:ext cx="9129175" cy="5156473"/>
          </a:xfrm>
          <a:prstGeom prst="rect">
            <a:avLst/>
          </a:prstGeom>
          <a:noFill/>
          <a:ln>
            <a:noFill/>
          </a:ln>
        </p:spPr>
      </p:pic>
      <p:sp>
        <p:nvSpPr>
          <p:cNvPr id="75" name="Google Shape;75;p13"/>
          <p:cNvSpPr/>
          <p:nvPr/>
        </p:nvSpPr>
        <p:spPr>
          <a:xfrm flipH="1">
            <a:off x="1003" y="2979200"/>
            <a:ext cx="285350" cy="601520"/>
          </a:xfrm>
          <a:custGeom>
            <a:avLst/>
            <a:gdLst/>
            <a:ahLst/>
            <a:cxnLst/>
            <a:rect l="l" t="t" r="r" b="b"/>
            <a:pathLst>
              <a:path w="2841" h="5989" extrusionOk="0">
                <a:moveTo>
                  <a:pt x="2814" y="1"/>
                </a:moveTo>
                <a:cubicBezTo>
                  <a:pt x="2792" y="1"/>
                  <a:pt x="2770" y="9"/>
                  <a:pt x="2750" y="19"/>
                </a:cubicBezTo>
                <a:cubicBezTo>
                  <a:pt x="2538" y="120"/>
                  <a:pt x="2323" y="217"/>
                  <a:pt x="2117" y="325"/>
                </a:cubicBezTo>
                <a:cubicBezTo>
                  <a:pt x="1617" y="589"/>
                  <a:pt x="1137" y="891"/>
                  <a:pt x="741" y="1299"/>
                </a:cubicBezTo>
                <a:cubicBezTo>
                  <a:pt x="505" y="1535"/>
                  <a:pt x="309" y="1802"/>
                  <a:pt x="198" y="2119"/>
                </a:cubicBezTo>
                <a:cubicBezTo>
                  <a:pt x="1" y="2703"/>
                  <a:pt x="115" y="3256"/>
                  <a:pt x="418" y="3770"/>
                </a:cubicBezTo>
                <a:cubicBezTo>
                  <a:pt x="723" y="4285"/>
                  <a:pt x="1140" y="4702"/>
                  <a:pt x="1596" y="5084"/>
                </a:cubicBezTo>
                <a:cubicBezTo>
                  <a:pt x="1992" y="5411"/>
                  <a:pt x="2413" y="5707"/>
                  <a:pt x="2841" y="5989"/>
                </a:cubicBezTo>
                <a:lnTo>
                  <a:pt x="2841" y="5"/>
                </a:lnTo>
                <a:cubicBezTo>
                  <a:pt x="2832" y="2"/>
                  <a:pt x="2823" y="1"/>
                  <a:pt x="2814" y="1"/>
                </a:cubicBezTo>
                <a:close/>
              </a:path>
            </a:pathLst>
          </a:custGeom>
          <a:solidFill>
            <a:srgbClr val="FF51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3"/>
          <p:cNvSpPr/>
          <p:nvPr/>
        </p:nvSpPr>
        <p:spPr>
          <a:xfrm flipH="1">
            <a:off x="8242104" y="-1850"/>
            <a:ext cx="921425" cy="187226"/>
          </a:xfrm>
          <a:custGeom>
            <a:avLst/>
            <a:gdLst/>
            <a:ahLst/>
            <a:cxnLst/>
            <a:rect l="l" t="t" r="r" b="b"/>
            <a:pathLst>
              <a:path w="9381" h="1906" extrusionOk="0">
                <a:moveTo>
                  <a:pt x="244" y="1"/>
                </a:moveTo>
                <a:cubicBezTo>
                  <a:pt x="199" y="1"/>
                  <a:pt x="154" y="4"/>
                  <a:pt x="109" y="4"/>
                </a:cubicBezTo>
                <a:cubicBezTo>
                  <a:pt x="53" y="4"/>
                  <a:pt x="26" y="32"/>
                  <a:pt x="26" y="84"/>
                </a:cubicBezTo>
                <a:cubicBezTo>
                  <a:pt x="32" y="237"/>
                  <a:pt x="1" y="390"/>
                  <a:pt x="53" y="540"/>
                </a:cubicBezTo>
                <a:cubicBezTo>
                  <a:pt x="300" y="710"/>
                  <a:pt x="561" y="853"/>
                  <a:pt x="822" y="999"/>
                </a:cubicBezTo>
                <a:cubicBezTo>
                  <a:pt x="1131" y="1166"/>
                  <a:pt x="1451" y="1301"/>
                  <a:pt x="1774" y="1429"/>
                </a:cubicBezTo>
                <a:cubicBezTo>
                  <a:pt x="2028" y="1530"/>
                  <a:pt x="2299" y="1589"/>
                  <a:pt x="2556" y="1673"/>
                </a:cubicBezTo>
                <a:cubicBezTo>
                  <a:pt x="2866" y="1774"/>
                  <a:pt x="3179" y="1809"/>
                  <a:pt x="3492" y="1857"/>
                </a:cubicBezTo>
                <a:cubicBezTo>
                  <a:pt x="3731" y="1895"/>
                  <a:pt x="3974" y="1906"/>
                  <a:pt x="4217" y="1906"/>
                </a:cubicBezTo>
                <a:cubicBezTo>
                  <a:pt x="4352" y="1906"/>
                  <a:pt x="4487" y="1903"/>
                  <a:pt x="4621" y="1899"/>
                </a:cubicBezTo>
                <a:cubicBezTo>
                  <a:pt x="5039" y="1888"/>
                  <a:pt x="5452" y="1836"/>
                  <a:pt x="5855" y="1739"/>
                </a:cubicBezTo>
                <a:cubicBezTo>
                  <a:pt x="6335" y="1621"/>
                  <a:pt x="6815" y="1488"/>
                  <a:pt x="7264" y="1277"/>
                </a:cubicBezTo>
                <a:cubicBezTo>
                  <a:pt x="7431" y="1196"/>
                  <a:pt x="7611" y="1141"/>
                  <a:pt x="7771" y="1050"/>
                </a:cubicBezTo>
                <a:cubicBezTo>
                  <a:pt x="8046" y="894"/>
                  <a:pt x="8334" y="755"/>
                  <a:pt x="8595" y="574"/>
                </a:cubicBezTo>
                <a:cubicBezTo>
                  <a:pt x="8863" y="394"/>
                  <a:pt x="9141" y="227"/>
                  <a:pt x="9381" y="7"/>
                </a:cubicBezTo>
                <a:cubicBezTo>
                  <a:pt x="9311" y="7"/>
                  <a:pt x="9241" y="4"/>
                  <a:pt x="9169" y="4"/>
                </a:cubicBezTo>
                <a:cubicBezTo>
                  <a:pt x="6193" y="1"/>
                  <a:pt x="3221" y="1"/>
                  <a:pt x="244" y="1"/>
                </a:cubicBezTo>
                <a:close/>
              </a:path>
            </a:pathLst>
          </a:custGeom>
          <a:solidFill>
            <a:srgbClr val="FF513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3"/>
          <p:cNvSpPr txBox="1">
            <a:spLocks noGrp="1"/>
          </p:cNvSpPr>
          <p:nvPr>
            <p:ph type="ctrTitle"/>
          </p:nvPr>
        </p:nvSpPr>
        <p:spPr>
          <a:xfrm>
            <a:off x="2314925" y="1800025"/>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200" b="1">
                <a:solidFill>
                  <a:schemeClr val="dk1"/>
                </a:solidFill>
                <a:latin typeface="Montserrat"/>
                <a:ea typeface="Montserrat"/>
                <a:cs typeface="Montserrat"/>
                <a:sym typeface="Montserrat"/>
              </a:defRPr>
            </a:lvl1pPr>
            <a:lvl2pPr lvl="1"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2pPr>
            <a:lvl3pPr lvl="2"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3pPr>
            <a:lvl4pPr lvl="3"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4pPr>
            <a:lvl5pPr lvl="4"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5pPr>
            <a:lvl6pPr lvl="5"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6pPr>
            <a:lvl7pPr lvl="6"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7pPr>
            <a:lvl8pPr lvl="7"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8pPr>
            <a:lvl9pPr lvl="8"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9pPr>
          </a:lstStyle>
          <a:p>
            <a:endParaRPr/>
          </a:p>
        </p:txBody>
      </p:sp>
      <p:sp>
        <p:nvSpPr>
          <p:cNvPr id="78" name="Google Shape;78;p13"/>
          <p:cNvSpPr txBox="1">
            <a:spLocks noGrp="1"/>
          </p:cNvSpPr>
          <p:nvPr>
            <p:ph type="title" idx="2" hasCustomPrompt="1"/>
          </p:nvPr>
        </p:nvSpPr>
        <p:spPr>
          <a:xfrm>
            <a:off x="475625" y="1922650"/>
            <a:ext cx="1892700" cy="94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8000"/>
              <a:buNone/>
              <a:defRPr sz="9600">
                <a:solidFill>
                  <a:schemeClr val="dk2"/>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79" name="Google Shape;79;p13"/>
          <p:cNvSpPr txBox="1">
            <a:spLocks noGrp="1"/>
          </p:cNvSpPr>
          <p:nvPr>
            <p:ph type="subTitle" idx="1"/>
          </p:nvPr>
        </p:nvSpPr>
        <p:spPr>
          <a:xfrm>
            <a:off x="2314925" y="2260498"/>
            <a:ext cx="21504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latin typeface="Barlow"/>
                <a:ea typeface="Barlow"/>
                <a:cs typeface="Barlow"/>
                <a:sym typeface="Barlow"/>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80" name="Google Shape;80;p13"/>
          <p:cNvSpPr txBox="1">
            <a:spLocks noGrp="1"/>
          </p:cNvSpPr>
          <p:nvPr>
            <p:ph type="ctrTitle" idx="3"/>
          </p:nvPr>
        </p:nvSpPr>
        <p:spPr>
          <a:xfrm>
            <a:off x="629133" y="539500"/>
            <a:ext cx="3465900" cy="8334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accent4"/>
              </a:buClr>
              <a:buSzPts val="3000"/>
              <a:buNone/>
              <a:defRPr sz="3000">
                <a:solidFill>
                  <a:schemeClr val="dk2"/>
                </a:solidFill>
              </a:defRPr>
            </a:lvl1pPr>
            <a:lvl2pPr lvl="1" algn="r" rtl="0">
              <a:spcBef>
                <a:spcPts val="0"/>
              </a:spcBef>
              <a:spcAft>
                <a:spcPts val="0"/>
              </a:spcAft>
              <a:buClr>
                <a:schemeClr val="accent4"/>
              </a:buClr>
              <a:buSzPts val="1600"/>
              <a:buNone/>
              <a:defRPr sz="1600">
                <a:solidFill>
                  <a:schemeClr val="accent4"/>
                </a:solidFill>
              </a:defRPr>
            </a:lvl2pPr>
            <a:lvl3pPr lvl="2" algn="r" rtl="0">
              <a:spcBef>
                <a:spcPts val="0"/>
              </a:spcBef>
              <a:spcAft>
                <a:spcPts val="0"/>
              </a:spcAft>
              <a:buClr>
                <a:schemeClr val="accent4"/>
              </a:buClr>
              <a:buSzPts val="1600"/>
              <a:buNone/>
              <a:defRPr sz="1600">
                <a:solidFill>
                  <a:schemeClr val="accent4"/>
                </a:solidFill>
              </a:defRPr>
            </a:lvl3pPr>
            <a:lvl4pPr lvl="3" algn="r" rtl="0">
              <a:spcBef>
                <a:spcPts val="0"/>
              </a:spcBef>
              <a:spcAft>
                <a:spcPts val="0"/>
              </a:spcAft>
              <a:buClr>
                <a:schemeClr val="accent4"/>
              </a:buClr>
              <a:buSzPts val="1600"/>
              <a:buNone/>
              <a:defRPr sz="1600">
                <a:solidFill>
                  <a:schemeClr val="accent4"/>
                </a:solidFill>
              </a:defRPr>
            </a:lvl4pPr>
            <a:lvl5pPr lvl="4" algn="r" rtl="0">
              <a:spcBef>
                <a:spcPts val="0"/>
              </a:spcBef>
              <a:spcAft>
                <a:spcPts val="0"/>
              </a:spcAft>
              <a:buClr>
                <a:schemeClr val="accent4"/>
              </a:buClr>
              <a:buSzPts val="1600"/>
              <a:buNone/>
              <a:defRPr sz="1600">
                <a:solidFill>
                  <a:schemeClr val="accent4"/>
                </a:solidFill>
              </a:defRPr>
            </a:lvl5pPr>
            <a:lvl6pPr lvl="5" algn="r" rtl="0">
              <a:spcBef>
                <a:spcPts val="0"/>
              </a:spcBef>
              <a:spcAft>
                <a:spcPts val="0"/>
              </a:spcAft>
              <a:buClr>
                <a:schemeClr val="accent4"/>
              </a:buClr>
              <a:buSzPts val="1600"/>
              <a:buNone/>
              <a:defRPr sz="1600">
                <a:solidFill>
                  <a:schemeClr val="accent4"/>
                </a:solidFill>
              </a:defRPr>
            </a:lvl6pPr>
            <a:lvl7pPr lvl="6" algn="r" rtl="0">
              <a:spcBef>
                <a:spcPts val="0"/>
              </a:spcBef>
              <a:spcAft>
                <a:spcPts val="0"/>
              </a:spcAft>
              <a:buClr>
                <a:schemeClr val="accent4"/>
              </a:buClr>
              <a:buSzPts val="1600"/>
              <a:buNone/>
              <a:defRPr sz="1600">
                <a:solidFill>
                  <a:schemeClr val="accent4"/>
                </a:solidFill>
              </a:defRPr>
            </a:lvl7pPr>
            <a:lvl8pPr lvl="7" algn="r" rtl="0">
              <a:spcBef>
                <a:spcPts val="0"/>
              </a:spcBef>
              <a:spcAft>
                <a:spcPts val="0"/>
              </a:spcAft>
              <a:buClr>
                <a:schemeClr val="accent4"/>
              </a:buClr>
              <a:buSzPts val="1600"/>
              <a:buNone/>
              <a:defRPr sz="1600">
                <a:solidFill>
                  <a:schemeClr val="accent4"/>
                </a:solidFill>
              </a:defRPr>
            </a:lvl8pPr>
            <a:lvl9pPr lvl="8" algn="r" rtl="0">
              <a:spcBef>
                <a:spcPts val="0"/>
              </a:spcBef>
              <a:spcAft>
                <a:spcPts val="0"/>
              </a:spcAft>
              <a:buClr>
                <a:schemeClr val="accent4"/>
              </a:buClr>
              <a:buSzPts val="1600"/>
              <a:buNone/>
              <a:defRPr sz="1600">
                <a:solidFill>
                  <a:schemeClr val="accent4"/>
                </a:solidFill>
              </a:defRPr>
            </a:lvl9pPr>
          </a:lstStyle>
          <a:p>
            <a:endParaRPr/>
          </a:p>
        </p:txBody>
      </p:sp>
      <p:sp>
        <p:nvSpPr>
          <p:cNvPr id="81" name="Google Shape;81;p13"/>
          <p:cNvSpPr txBox="1">
            <a:spLocks noGrp="1"/>
          </p:cNvSpPr>
          <p:nvPr>
            <p:ph type="ctrTitle" idx="4"/>
          </p:nvPr>
        </p:nvSpPr>
        <p:spPr>
          <a:xfrm>
            <a:off x="6356425" y="1800025"/>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200" b="1">
                <a:solidFill>
                  <a:schemeClr val="dk1"/>
                </a:solidFill>
                <a:latin typeface="Montserrat"/>
                <a:ea typeface="Montserrat"/>
                <a:cs typeface="Montserrat"/>
                <a:sym typeface="Montserrat"/>
              </a:defRPr>
            </a:lvl1pPr>
            <a:lvl2pPr lvl="1"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2pPr>
            <a:lvl3pPr lvl="2"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3pPr>
            <a:lvl4pPr lvl="3"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4pPr>
            <a:lvl5pPr lvl="4"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5pPr>
            <a:lvl6pPr lvl="5"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6pPr>
            <a:lvl7pPr lvl="6"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7pPr>
            <a:lvl8pPr lvl="7"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8pPr>
            <a:lvl9pPr lvl="8"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9pPr>
          </a:lstStyle>
          <a:p>
            <a:endParaRPr/>
          </a:p>
        </p:txBody>
      </p:sp>
      <p:sp>
        <p:nvSpPr>
          <p:cNvPr id="82" name="Google Shape;82;p13"/>
          <p:cNvSpPr txBox="1">
            <a:spLocks noGrp="1"/>
          </p:cNvSpPr>
          <p:nvPr>
            <p:ph type="title" idx="5" hasCustomPrompt="1"/>
          </p:nvPr>
        </p:nvSpPr>
        <p:spPr>
          <a:xfrm>
            <a:off x="4291245" y="1922650"/>
            <a:ext cx="18906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8000"/>
              <a:buNone/>
              <a:defRPr sz="9600">
                <a:solidFill>
                  <a:schemeClr val="dk2"/>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83" name="Google Shape;83;p13"/>
          <p:cNvSpPr txBox="1">
            <a:spLocks noGrp="1"/>
          </p:cNvSpPr>
          <p:nvPr>
            <p:ph type="subTitle" idx="6"/>
          </p:nvPr>
        </p:nvSpPr>
        <p:spPr>
          <a:xfrm>
            <a:off x="6356575" y="2260500"/>
            <a:ext cx="21504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latin typeface="Barlow"/>
                <a:ea typeface="Barlow"/>
                <a:cs typeface="Barlow"/>
                <a:sym typeface="Barlow"/>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84" name="Google Shape;84;p13"/>
          <p:cNvSpPr txBox="1">
            <a:spLocks noGrp="1"/>
          </p:cNvSpPr>
          <p:nvPr>
            <p:ph type="ctrTitle" idx="7"/>
          </p:nvPr>
        </p:nvSpPr>
        <p:spPr>
          <a:xfrm>
            <a:off x="2314925" y="3544277"/>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200" b="1">
                <a:solidFill>
                  <a:schemeClr val="dk1"/>
                </a:solidFill>
                <a:latin typeface="Montserrat"/>
                <a:ea typeface="Montserrat"/>
                <a:cs typeface="Montserrat"/>
                <a:sym typeface="Montserrat"/>
              </a:defRPr>
            </a:lvl1pPr>
            <a:lvl2pPr lvl="1"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2pPr>
            <a:lvl3pPr lvl="2"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3pPr>
            <a:lvl4pPr lvl="3"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4pPr>
            <a:lvl5pPr lvl="4"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5pPr>
            <a:lvl6pPr lvl="5"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6pPr>
            <a:lvl7pPr lvl="6"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7pPr>
            <a:lvl8pPr lvl="7"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8pPr>
            <a:lvl9pPr lvl="8"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9pPr>
          </a:lstStyle>
          <a:p>
            <a:endParaRPr/>
          </a:p>
        </p:txBody>
      </p:sp>
      <p:sp>
        <p:nvSpPr>
          <p:cNvPr id="85" name="Google Shape;85;p13"/>
          <p:cNvSpPr txBox="1">
            <a:spLocks noGrp="1"/>
          </p:cNvSpPr>
          <p:nvPr>
            <p:ph type="title" idx="8" hasCustomPrompt="1"/>
          </p:nvPr>
        </p:nvSpPr>
        <p:spPr>
          <a:xfrm>
            <a:off x="475625" y="3666876"/>
            <a:ext cx="1892700" cy="941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8000"/>
              <a:buNone/>
              <a:defRPr sz="9600">
                <a:solidFill>
                  <a:schemeClr val="dk2"/>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86" name="Google Shape;86;p13"/>
          <p:cNvSpPr txBox="1">
            <a:spLocks noGrp="1"/>
          </p:cNvSpPr>
          <p:nvPr>
            <p:ph type="subTitle" idx="9"/>
          </p:nvPr>
        </p:nvSpPr>
        <p:spPr>
          <a:xfrm>
            <a:off x="2314925" y="4004749"/>
            <a:ext cx="21504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latin typeface="Barlow"/>
                <a:ea typeface="Barlow"/>
                <a:cs typeface="Barlow"/>
                <a:sym typeface="Barlow"/>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87" name="Google Shape;87;p13"/>
          <p:cNvSpPr txBox="1">
            <a:spLocks noGrp="1"/>
          </p:cNvSpPr>
          <p:nvPr>
            <p:ph type="ctrTitle" idx="13"/>
          </p:nvPr>
        </p:nvSpPr>
        <p:spPr>
          <a:xfrm>
            <a:off x="6356425" y="3544275"/>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2200" b="1">
                <a:solidFill>
                  <a:schemeClr val="dk1"/>
                </a:solidFill>
                <a:latin typeface="Montserrat"/>
                <a:ea typeface="Montserrat"/>
                <a:cs typeface="Montserrat"/>
                <a:sym typeface="Montserrat"/>
              </a:defRPr>
            </a:lvl1pPr>
            <a:lvl2pPr lvl="1"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2pPr>
            <a:lvl3pPr lvl="2"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3pPr>
            <a:lvl4pPr lvl="3"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4pPr>
            <a:lvl5pPr lvl="4"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5pPr>
            <a:lvl6pPr lvl="5"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6pPr>
            <a:lvl7pPr lvl="6"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7pPr>
            <a:lvl8pPr lvl="7"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8pPr>
            <a:lvl9pPr lvl="8" rtl="0">
              <a:spcBef>
                <a:spcPts val="0"/>
              </a:spcBef>
              <a:spcAft>
                <a:spcPts val="0"/>
              </a:spcAft>
              <a:buSzPts val="2000"/>
              <a:buFont typeface="Barlow Condensed SemiBold"/>
              <a:buNone/>
              <a:defRPr sz="2000">
                <a:latin typeface="Barlow Condensed SemiBold"/>
                <a:ea typeface="Barlow Condensed SemiBold"/>
                <a:cs typeface="Barlow Condensed SemiBold"/>
                <a:sym typeface="Barlow Condensed SemiBold"/>
              </a:defRPr>
            </a:lvl9pPr>
          </a:lstStyle>
          <a:p>
            <a:endParaRPr/>
          </a:p>
        </p:txBody>
      </p:sp>
      <p:sp>
        <p:nvSpPr>
          <p:cNvPr id="88" name="Google Shape;88;p13"/>
          <p:cNvSpPr txBox="1">
            <a:spLocks noGrp="1"/>
          </p:cNvSpPr>
          <p:nvPr>
            <p:ph type="title" idx="14" hasCustomPrompt="1"/>
          </p:nvPr>
        </p:nvSpPr>
        <p:spPr>
          <a:xfrm>
            <a:off x="4291245" y="3666875"/>
            <a:ext cx="18906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8000"/>
              <a:buNone/>
              <a:defRPr sz="9600">
                <a:solidFill>
                  <a:schemeClr val="dk2"/>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89" name="Google Shape;89;p13"/>
          <p:cNvSpPr txBox="1">
            <a:spLocks noGrp="1"/>
          </p:cNvSpPr>
          <p:nvPr>
            <p:ph type="subTitle" idx="15"/>
          </p:nvPr>
        </p:nvSpPr>
        <p:spPr>
          <a:xfrm>
            <a:off x="6356575" y="4004749"/>
            <a:ext cx="2150400" cy="63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solidFill>
                  <a:schemeClr val="dk1"/>
                </a:solidFill>
                <a:latin typeface="Barlow"/>
                <a:ea typeface="Barlow"/>
                <a:cs typeface="Barlow"/>
                <a:sym typeface="Barlow"/>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1pPr>
            <a:lvl2pPr lvl="1">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2pPr>
            <a:lvl3pPr lvl="2">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3pPr>
            <a:lvl4pPr lvl="3">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4pPr>
            <a:lvl5pPr lvl="4">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5pPr>
            <a:lvl6pPr lvl="5">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6pPr>
            <a:lvl7pPr lvl="6">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7pPr>
            <a:lvl8pPr lvl="7">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8pPr>
            <a:lvl9pPr lvl="8">
              <a:lnSpc>
                <a:spcPct val="80000"/>
              </a:lnSpc>
              <a:spcBef>
                <a:spcPts val="0"/>
              </a:spcBef>
              <a:spcAft>
                <a:spcPts val="0"/>
              </a:spcAft>
              <a:buClr>
                <a:srgbClr val="FFFFFF"/>
              </a:buClr>
              <a:buSzPts val="2800"/>
              <a:buFont typeface="Montserrat ExtraBold"/>
              <a:buNone/>
              <a:defRPr sz="2800">
                <a:solidFill>
                  <a:srgbClr val="FFFFFF"/>
                </a:solidFill>
                <a:latin typeface="Montserrat ExtraBold"/>
                <a:ea typeface="Montserrat ExtraBold"/>
                <a:cs typeface="Montserrat ExtraBold"/>
                <a:sym typeface="Montserrat Extra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rgbClr val="FFFFFF"/>
              </a:buClr>
              <a:buSzPts val="1400"/>
              <a:buFont typeface="Barlow"/>
              <a:buChar char="●"/>
              <a:defRPr>
                <a:solidFill>
                  <a:srgbClr val="FFFFFF"/>
                </a:solidFill>
                <a:latin typeface="Barlow"/>
                <a:ea typeface="Barlow"/>
                <a:cs typeface="Barlow"/>
                <a:sym typeface="Barlow"/>
              </a:defRPr>
            </a:lvl1pPr>
            <a:lvl2pPr marL="914400" lvl="1" indent="-317500">
              <a:lnSpc>
                <a:spcPct val="100000"/>
              </a:lnSpc>
              <a:spcBef>
                <a:spcPts val="1600"/>
              </a:spcBef>
              <a:spcAft>
                <a:spcPts val="0"/>
              </a:spcAft>
              <a:buClr>
                <a:srgbClr val="FFFFFF"/>
              </a:buClr>
              <a:buSzPts val="1400"/>
              <a:buFont typeface="Barlow"/>
              <a:buChar char="○"/>
              <a:defRPr>
                <a:solidFill>
                  <a:srgbClr val="FFFFFF"/>
                </a:solidFill>
                <a:latin typeface="Barlow"/>
                <a:ea typeface="Barlow"/>
                <a:cs typeface="Barlow"/>
                <a:sym typeface="Barlow"/>
              </a:defRPr>
            </a:lvl2pPr>
            <a:lvl3pPr marL="1371600" lvl="2" indent="-317500">
              <a:lnSpc>
                <a:spcPct val="100000"/>
              </a:lnSpc>
              <a:spcBef>
                <a:spcPts val="1600"/>
              </a:spcBef>
              <a:spcAft>
                <a:spcPts val="0"/>
              </a:spcAft>
              <a:buClr>
                <a:srgbClr val="FFFFFF"/>
              </a:buClr>
              <a:buSzPts val="1400"/>
              <a:buFont typeface="Barlow"/>
              <a:buChar char="■"/>
              <a:defRPr>
                <a:solidFill>
                  <a:srgbClr val="FFFFFF"/>
                </a:solidFill>
                <a:latin typeface="Barlow"/>
                <a:ea typeface="Barlow"/>
                <a:cs typeface="Barlow"/>
                <a:sym typeface="Barlow"/>
              </a:defRPr>
            </a:lvl3pPr>
            <a:lvl4pPr marL="1828800" lvl="3" indent="-317500">
              <a:lnSpc>
                <a:spcPct val="100000"/>
              </a:lnSpc>
              <a:spcBef>
                <a:spcPts val="1600"/>
              </a:spcBef>
              <a:spcAft>
                <a:spcPts val="0"/>
              </a:spcAft>
              <a:buClr>
                <a:srgbClr val="FFFFFF"/>
              </a:buClr>
              <a:buSzPts val="1400"/>
              <a:buFont typeface="Barlow"/>
              <a:buChar char="●"/>
              <a:defRPr>
                <a:solidFill>
                  <a:srgbClr val="FFFFFF"/>
                </a:solidFill>
                <a:latin typeface="Barlow"/>
                <a:ea typeface="Barlow"/>
                <a:cs typeface="Barlow"/>
                <a:sym typeface="Barlow"/>
              </a:defRPr>
            </a:lvl4pPr>
            <a:lvl5pPr marL="2286000" lvl="4" indent="-317500">
              <a:lnSpc>
                <a:spcPct val="100000"/>
              </a:lnSpc>
              <a:spcBef>
                <a:spcPts val="1600"/>
              </a:spcBef>
              <a:spcAft>
                <a:spcPts val="0"/>
              </a:spcAft>
              <a:buClr>
                <a:srgbClr val="FFFFFF"/>
              </a:buClr>
              <a:buSzPts val="1400"/>
              <a:buFont typeface="Barlow"/>
              <a:buChar char="○"/>
              <a:defRPr>
                <a:solidFill>
                  <a:srgbClr val="FFFFFF"/>
                </a:solidFill>
                <a:latin typeface="Barlow"/>
                <a:ea typeface="Barlow"/>
                <a:cs typeface="Barlow"/>
                <a:sym typeface="Barlow"/>
              </a:defRPr>
            </a:lvl5pPr>
            <a:lvl6pPr marL="2743200" lvl="5" indent="-317500">
              <a:lnSpc>
                <a:spcPct val="100000"/>
              </a:lnSpc>
              <a:spcBef>
                <a:spcPts val="1600"/>
              </a:spcBef>
              <a:spcAft>
                <a:spcPts val="0"/>
              </a:spcAft>
              <a:buClr>
                <a:srgbClr val="FFFFFF"/>
              </a:buClr>
              <a:buSzPts val="1400"/>
              <a:buFont typeface="Barlow"/>
              <a:buChar char="■"/>
              <a:defRPr>
                <a:solidFill>
                  <a:srgbClr val="FFFFFF"/>
                </a:solidFill>
                <a:latin typeface="Barlow"/>
                <a:ea typeface="Barlow"/>
                <a:cs typeface="Barlow"/>
                <a:sym typeface="Barlow"/>
              </a:defRPr>
            </a:lvl6pPr>
            <a:lvl7pPr marL="3200400" lvl="6" indent="-317500">
              <a:lnSpc>
                <a:spcPct val="100000"/>
              </a:lnSpc>
              <a:spcBef>
                <a:spcPts val="1600"/>
              </a:spcBef>
              <a:spcAft>
                <a:spcPts val="0"/>
              </a:spcAft>
              <a:buClr>
                <a:srgbClr val="FFFFFF"/>
              </a:buClr>
              <a:buSzPts val="1400"/>
              <a:buFont typeface="Barlow"/>
              <a:buChar char="●"/>
              <a:defRPr>
                <a:solidFill>
                  <a:srgbClr val="FFFFFF"/>
                </a:solidFill>
                <a:latin typeface="Barlow"/>
                <a:ea typeface="Barlow"/>
                <a:cs typeface="Barlow"/>
                <a:sym typeface="Barlow"/>
              </a:defRPr>
            </a:lvl7pPr>
            <a:lvl8pPr marL="3657600" lvl="7" indent="-317500">
              <a:lnSpc>
                <a:spcPct val="100000"/>
              </a:lnSpc>
              <a:spcBef>
                <a:spcPts val="1600"/>
              </a:spcBef>
              <a:spcAft>
                <a:spcPts val="0"/>
              </a:spcAft>
              <a:buClr>
                <a:srgbClr val="FFFFFF"/>
              </a:buClr>
              <a:buSzPts val="1400"/>
              <a:buFont typeface="Barlow"/>
              <a:buChar char="○"/>
              <a:defRPr>
                <a:solidFill>
                  <a:srgbClr val="FFFFFF"/>
                </a:solidFill>
                <a:latin typeface="Barlow"/>
                <a:ea typeface="Barlow"/>
                <a:cs typeface="Barlow"/>
                <a:sym typeface="Barlow"/>
              </a:defRPr>
            </a:lvl8pPr>
            <a:lvl9pPr marL="4114800" lvl="8" indent="-317500">
              <a:lnSpc>
                <a:spcPct val="100000"/>
              </a:lnSpc>
              <a:spcBef>
                <a:spcPts val="1600"/>
              </a:spcBef>
              <a:spcAft>
                <a:spcPts val="1600"/>
              </a:spcAft>
              <a:buClr>
                <a:srgbClr val="FFFFFF"/>
              </a:buClr>
              <a:buSzPts val="1400"/>
              <a:buFont typeface="Barlow"/>
              <a:buChar char="■"/>
              <a:defRPr>
                <a:solidFill>
                  <a:srgbClr val="FFFFFF"/>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5" r:id="rId5"/>
    <p:sldLayoutId id="2147483658" r:id="rId6"/>
    <p:sldLayoutId id="2147483659"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4" name="Google Shape;184;p25"/>
          <p:cNvSpPr/>
          <p:nvPr/>
        </p:nvSpPr>
        <p:spPr>
          <a:xfrm>
            <a:off x="1775" y="3815975"/>
            <a:ext cx="1092300" cy="792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82;p25"/>
          <p:cNvSpPr txBox="1">
            <a:spLocks/>
          </p:cNvSpPr>
          <p:nvPr/>
        </p:nvSpPr>
        <p:spPr>
          <a:xfrm>
            <a:off x="1237913" y="400692"/>
            <a:ext cx="7183032" cy="3873357"/>
          </a:xfrm>
          <a:prstGeom prst="rect">
            <a:avLst/>
          </a:prstGeom>
          <a:noFill/>
          <a:ln>
            <a:noFill/>
          </a:ln>
        </p:spPr>
        <p:txBody>
          <a:bodyPr spcFirstLastPara="1" wrap="square" lIns="0" tIns="91425" rIns="91425" bIns="91425"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2"/>
              </a:buClr>
              <a:buSzPts val="5200"/>
              <a:buFont typeface="Montserrat ExtraBold"/>
              <a:buNone/>
              <a:defRPr sz="7200" b="0" i="0" u="none" strike="noStrike" cap="none">
                <a:solidFill>
                  <a:schemeClr val="dk2"/>
                </a:solidFill>
                <a:latin typeface="Montserrat ExtraBold"/>
                <a:ea typeface="Montserrat ExtraBold"/>
                <a:cs typeface="Montserrat ExtraBold"/>
                <a:sym typeface="Montserrat ExtraBold"/>
              </a:defRPr>
            </a:lvl1pPr>
            <a:lvl2pPr marR="0" lvl="1" algn="ctr" rtl="0">
              <a:lnSpc>
                <a:spcPct val="80000"/>
              </a:lnSpc>
              <a:spcBef>
                <a:spcPts val="0"/>
              </a:spcBef>
              <a:spcAft>
                <a:spcPts val="0"/>
              </a:spcAft>
              <a:buClr>
                <a:srgbClr val="FFFFFF"/>
              </a:buClr>
              <a:buSzPts val="5200"/>
              <a:buFont typeface="Montserrat ExtraBold"/>
              <a:buNone/>
              <a:defRPr sz="5200" b="0" i="0" u="none" strike="noStrike" cap="none">
                <a:solidFill>
                  <a:srgbClr val="FFFFFF"/>
                </a:solidFill>
                <a:latin typeface="Montserrat ExtraBold"/>
                <a:ea typeface="Montserrat ExtraBold"/>
                <a:cs typeface="Montserrat ExtraBold"/>
                <a:sym typeface="Montserrat ExtraBold"/>
              </a:defRPr>
            </a:lvl2pPr>
            <a:lvl3pPr marR="0" lvl="2" algn="ctr" rtl="0">
              <a:lnSpc>
                <a:spcPct val="80000"/>
              </a:lnSpc>
              <a:spcBef>
                <a:spcPts val="0"/>
              </a:spcBef>
              <a:spcAft>
                <a:spcPts val="0"/>
              </a:spcAft>
              <a:buClr>
                <a:srgbClr val="FFFFFF"/>
              </a:buClr>
              <a:buSzPts val="5200"/>
              <a:buFont typeface="Montserrat ExtraBold"/>
              <a:buNone/>
              <a:defRPr sz="5200" b="0" i="0" u="none" strike="noStrike" cap="none">
                <a:solidFill>
                  <a:srgbClr val="FFFFFF"/>
                </a:solidFill>
                <a:latin typeface="Montserrat ExtraBold"/>
                <a:ea typeface="Montserrat ExtraBold"/>
                <a:cs typeface="Montserrat ExtraBold"/>
                <a:sym typeface="Montserrat ExtraBold"/>
              </a:defRPr>
            </a:lvl3pPr>
            <a:lvl4pPr marR="0" lvl="3" algn="ctr" rtl="0">
              <a:lnSpc>
                <a:spcPct val="80000"/>
              </a:lnSpc>
              <a:spcBef>
                <a:spcPts val="0"/>
              </a:spcBef>
              <a:spcAft>
                <a:spcPts val="0"/>
              </a:spcAft>
              <a:buClr>
                <a:srgbClr val="FFFFFF"/>
              </a:buClr>
              <a:buSzPts val="5200"/>
              <a:buFont typeface="Montserrat ExtraBold"/>
              <a:buNone/>
              <a:defRPr sz="5200" b="0" i="0" u="none" strike="noStrike" cap="none">
                <a:solidFill>
                  <a:srgbClr val="FFFFFF"/>
                </a:solidFill>
                <a:latin typeface="Montserrat ExtraBold"/>
                <a:ea typeface="Montserrat ExtraBold"/>
                <a:cs typeface="Montserrat ExtraBold"/>
                <a:sym typeface="Montserrat ExtraBold"/>
              </a:defRPr>
            </a:lvl4pPr>
            <a:lvl5pPr marR="0" lvl="4" algn="ctr" rtl="0">
              <a:lnSpc>
                <a:spcPct val="80000"/>
              </a:lnSpc>
              <a:spcBef>
                <a:spcPts val="0"/>
              </a:spcBef>
              <a:spcAft>
                <a:spcPts val="0"/>
              </a:spcAft>
              <a:buClr>
                <a:srgbClr val="FFFFFF"/>
              </a:buClr>
              <a:buSzPts val="5200"/>
              <a:buFont typeface="Montserrat ExtraBold"/>
              <a:buNone/>
              <a:defRPr sz="5200" b="0" i="0" u="none" strike="noStrike" cap="none">
                <a:solidFill>
                  <a:srgbClr val="FFFFFF"/>
                </a:solidFill>
                <a:latin typeface="Montserrat ExtraBold"/>
                <a:ea typeface="Montserrat ExtraBold"/>
                <a:cs typeface="Montserrat ExtraBold"/>
                <a:sym typeface="Montserrat ExtraBold"/>
              </a:defRPr>
            </a:lvl5pPr>
            <a:lvl6pPr marR="0" lvl="5" algn="ctr" rtl="0">
              <a:lnSpc>
                <a:spcPct val="80000"/>
              </a:lnSpc>
              <a:spcBef>
                <a:spcPts val="0"/>
              </a:spcBef>
              <a:spcAft>
                <a:spcPts val="0"/>
              </a:spcAft>
              <a:buClr>
                <a:srgbClr val="FFFFFF"/>
              </a:buClr>
              <a:buSzPts val="5200"/>
              <a:buFont typeface="Montserrat ExtraBold"/>
              <a:buNone/>
              <a:defRPr sz="5200" b="0" i="0" u="none" strike="noStrike" cap="none">
                <a:solidFill>
                  <a:srgbClr val="FFFFFF"/>
                </a:solidFill>
                <a:latin typeface="Montserrat ExtraBold"/>
                <a:ea typeface="Montserrat ExtraBold"/>
                <a:cs typeface="Montserrat ExtraBold"/>
                <a:sym typeface="Montserrat ExtraBold"/>
              </a:defRPr>
            </a:lvl6pPr>
            <a:lvl7pPr marR="0" lvl="6" algn="ctr" rtl="0">
              <a:lnSpc>
                <a:spcPct val="80000"/>
              </a:lnSpc>
              <a:spcBef>
                <a:spcPts val="0"/>
              </a:spcBef>
              <a:spcAft>
                <a:spcPts val="0"/>
              </a:spcAft>
              <a:buClr>
                <a:srgbClr val="FFFFFF"/>
              </a:buClr>
              <a:buSzPts val="5200"/>
              <a:buFont typeface="Montserrat ExtraBold"/>
              <a:buNone/>
              <a:defRPr sz="5200" b="0" i="0" u="none" strike="noStrike" cap="none">
                <a:solidFill>
                  <a:srgbClr val="FFFFFF"/>
                </a:solidFill>
                <a:latin typeface="Montserrat ExtraBold"/>
                <a:ea typeface="Montserrat ExtraBold"/>
                <a:cs typeface="Montserrat ExtraBold"/>
                <a:sym typeface="Montserrat ExtraBold"/>
              </a:defRPr>
            </a:lvl7pPr>
            <a:lvl8pPr marR="0" lvl="7" algn="ctr" rtl="0">
              <a:lnSpc>
                <a:spcPct val="80000"/>
              </a:lnSpc>
              <a:spcBef>
                <a:spcPts val="0"/>
              </a:spcBef>
              <a:spcAft>
                <a:spcPts val="0"/>
              </a:spcAft>
              <a:buClr>
                <a:srgbClr val="FFFFFF"/>
              </a:buClr>
              <a:buSzPts val="5200"/>
              <a:buFont typeface="Montserrat ExtraBold"/>
              <a:buNone/>
              <a:defRPr sz="5200" b="0" i="0" u="none" strike="noStrike" cap="none">
                <a:solidFill>
                  <a:srgbClr val="FFFFFF"/>
                </a:solidFill>
                <a:latin typeface="Montserrat ExtraBold"/>
                <a:ea typeface="Montserrat ExtraBold"/>
                <a:cs typeface="Montserrat ExtraBold"/>
                <a:sym typeface="Montserrat ExtraBold"/>
              </a:defRPr>
            </a:lvl8pPr>
            <a:lvl9pPr marR="0" lvl="8" algn="ctr" rtl="0">
              <a:lnSpc>
                <a:spcPct val="80000"/>
              </a:lnSpc>
              <a:spcBef>
                <a:spcPts val="0"/>
              </a:spcBef>
              <a:spcAft>
                <a:spcPts val="0"/>
              </a:spcAft>
              <a:buClr>
                <a:srgbClr val="FFFFFF"/>
              </a:buClr>
              <a:buSzPts val="5200"/>
              <a:buFont typeface="Montserrat ExtraBold"/>
              <a:buNone/>
              <a:defRPr sz="5200" b="0" i="0" u="none" strike="noStrike" cap="none">
                <a:solidFill>
                  <a:srgbClr val="FFFFFF"/>
                </a:solidFill>
                <a:latin typeface="Montserrat ExtraBold"/>
                <a:ea typeface="Montserrat ExtraBold"/>
                <a:cs typeface="Montserrat ExtraBold"/>
                <a:sym typeface="Montserrat ExtraBold"/>
              </a:defRPr>
            </a:lvl9pPr>
          </a:lstStyle>
          <a:p>
            <a:pPr algn="ctr">
              <a:lnSpc>
                <a:spcPct val="100000"/>
              </a:lnSpc>
            </a:pPr>
            <a:r>
              <a:rPr lang="en" sz="3200" dirty="0" smtClean="0">
                <a:solidFill>
                  <a:schemeClr val="lt2"/>
                </a:solidFill>
              </a:rPr>
              <a:t>ASIGNATURA</a:t>
            </a:r>
          </a:p>
          <a:p>
            <a:pPr algn="ctr">
              <a:lnSpc>
                <a:spcPct val="100000"/>
              </a:lnSpc>
            </a:pPr>
            <a:r>
              <a:rPr lang="es-ES" sz="2400" dirty="0" smtClean="0"/>
              <a:t>GOBIERNO ELECTRONICO</a:t>
            </a:r>
          </a:p>
          <a:p>
            <a:pPr algn="ctr"/>
            <a:endParaRPr lang="en" sz="2400" dirty="0" smtClean="0">
              <a:solidFill>
                <a:schemeClr val="lt2"/>
              </a:solidFill>
            </a:endParaRPr>
          </a:p>
          <a:p>
            <a:pPr algn="ctr"/>
            <a:endParaRPr lang="en" sz="2000" dirty="0">
              <a:solidFill>
                <a:schemeClr val="lt2"/>
              </a:solidFill>
            </a:endParaRPr>
          </a:p>
          <a:p>
            <a:pPr algn="just">
              <a:lnSpc>
                <a:spcPct val="150000"/>
              </a:lnSpc>
            </a:pPr>
            <a:r>
              <a:rPr lang="es-MX" sz="2000" dirty="0"/>
              <a:t>Manuel Alberto Gutiérrez Molina </a:t>
            </a:r>
            <a:r>
              <a:rPr lang="es-MX" sz="2000" dirty="0" smtClean="0"/>
              <a:t>	201901210 </a:t>
            </a:r>
          </a:p>
          <a:p>
            <a:pPr algn="just">
              <a:lnSpc>
                <a:spcPct val="150000"/>
              </a:lnSpc>
            </a:pPr>
            <a:r>
              <a:rPr lang="es-MX" sz="2000" dirty="0" smtClean="0"/>
              <a:t>Yoleth </a:t>
            </a:r>
            <a:r>
              <a:rPr lang="es-MX" sz="2000" dirty="0"/>
              <a:t>Carolina Gutiérrez Rivera </a:t>
            </a:r>
            <a:r>
              <a:rPr lang="es-MX" sz="2000" dirty="0" smtClean="0"/>
              <a:t>	201901409 </a:t>
            </a:r>
          </a:p>
          <a:p>
            <a:pPr algn="just">
              <a:lnSpc>
                <a:spcPct val="150000"/>
              </a:lnSpc>
            </a:pPr>
            <a:r>
              <a:rPr lang="es-MX" sz="2000" dirty="0" smtClean="0"/>
              <a:t>Marvin Nahun </a:t>
            </a:r>
            <a:r>
              <a:rPr lang="es-MX" sz="2000" dirty="0"/>
              <a:t>Ochoa Amaya </a:t>
            </a:r>
            <a:r>
              <a:rPr lang="es-MX" sz="2000" dirty="0" smtClean="0"/>
              <a:t>	201900757 </a:t>
            </a:r>
          </a:p>
          <a:p>
            <a:pPr algn="just">
              <a:lnSpc>
                <a:spcPct val="150000"/>
              </a:lnSpc>
            </a:pPr>
            <a:r>
              <a:rPr lang="es-MX" sz="2000" dirty="0" smtClean="0"/>
              <a:t>Yúnior </a:t>
            </a:r>
            <a:r>
              <a:rPr lang="es-MX" sz="2000" dirty="0"/>
              <a:t>Alexander Martínez García </a:t>
            </a:r>
            <a:r>
              <a:rPr lang="es-MX" sz="2000" dirty="0" smtClean="0"/>
              <a:t>	202001735 </a:t>
            </a:r>
          </a:p>
          <a:p>
            <a:pPr algn="just">
              <a:lnSpc>
                <a:spcPct val="150000"/>
              </a:lnSpc>
            </a:pPr>
            <a:r>
              <a:rPr lang="es-MX" sz="2000" dirty="0" smtClean="0"/>
              <a:t>Marvin </a:t>
            </a:r>
            <a:r>
              <a:rPr lang="es-MX" sz="2000" dirty="0"/>
              <a:t>Omar Cáceres Canales </a:t>
            </a:r>
            <a:r>
              <a:rPr lang="es-MX" sz="2000" dirty="0" smtClean="0"/>
              <a:t>	202000428</a:t>
            </a:r>
            <a:endParaRPr lang="en" sz="2000" dirty="0" smtClean="0">
              <a:solidFill>
                <a:schemeClr val="lt2"/>
              </a:solidFill>
            </a:endParaRPr>
          </a:p>
        </p:txBody>
      </p:sp>
    </p:spTree>
    <p:extLst>
      <p:ext uri="{BB962C8B-B14F-4D97-AF65-F5344CB8AC3E}">
        <p14:creationId xmlns:p14="http://schemas.microsoft.com/office/powerpoint/2010/main" val="972727465"/>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622436" y="724432"/>
            <a:ext cx="7093456" cy="8322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smtClean="0"/>
              <a:t>GOBIERNOS MAS DIGITALIZADOS DE LATINOAMERICA</a:t>
            </a:r>
            <a:endParaRPr dirty="0"/>
          </a:p>
        </p:txBody>
      </p:sp>
      <p:sp>
        <p:nvSpPr>
          <p:cNvPr id="191" name="Google Shape;191;p26"/>
          <p:cNvSpPr txBox="1">
            <a:spLocks noGrp="1"/>
          </p:cNvSpPr>
          <p:nvPr>
            <p:ph type="subTitle" idx="1"/>
          </p:nvPr>
        </p:nvSpPr>
        <p:spPr>
          <a:xfrm>
            <a:off x="622436" y="2121717"/>
            <a:ext cx="7717500" cy="2553025"/>
          </a:xfrm>
          <a:prstGeom prst="rect">
            <a:avLst/>
          </a:prstGeom>
        </p:spPr>
        <p:txBody>
          <a:bodyPr spcFirstLastPara="1" wrap="square" lIns="91425" tIns="91425" rIns="91425" bIns="91425" anchor="t" anchorCtr="0">
            <a:noAutofit/>
          </a:bodyPr>
          <a:lstStyle/>
          <a:p>
            <a:pPr marL="0" lvl="0" indent="0">
              <a:buNone/>
            </a:pPr>
            <a:r>
              <a:rPr lang="es-ES" sz="2400" dirty="0" smtClean="0"/>
              <a:t>En </a:t>
            </a:r>
            <a:r>
              <a:rPr lang="es-ES" sz="2400" dirty="0"/>
              <a:t>Latinoamérica, 17 países ya alcanzaron un grado alto o muy alto en el desarrollo del gobierno digital.</a:t>
            </a:r>
            <a:endParaRPr sz="2400" dirty="0"/>
          </a:p>
        </p:txBody>
      </p:sp>
    </p:spTree>
    <p:extLst>
      <p:ext uri="{BB962C8B-B14F-4D97-AF65-F5344CB8AC3E}">
        <p14:creationId xmlns:p14="http://schemas.microsoft.com/office/powerpoint/2010/main" val="343541607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622436" y="724432"/>
            <a:ext cx="7093456" cy="832200"/>
          </a:xfrm>
          <a:prstGeom prst="rect">
            <a:avLst/>
          </a:prstGeom>
        </p:spPr>
        <p:txBody>
          <a:bodyPr spcFirstLastPara="1" wrap="square" lIns="0" tIns="0" rIns="0" bIns="0" anchor="t" anchorCtr="0">
            <a:noAutofit/>
          </a:bodyPr>
          <a:lstStyle/>
          <a:p>
            <a:pPr lvl="0"/>
            <a:r>
              <a:rPr lang="es-ES" dirty="0" smtClean="0"/>
              <a:t>Principios </a:t>
            </a:r>
            <a:r>
              <a:rPr lang="es-ES" dirty="0" smtClean="0"/>
              <a:t>la utilización de las tecnologías de la información</a:t>
            </a:r>
            <a:endParaRPr lang="es-ES" dirty="0"/>
          </a:p>
        </p:txBody>
      </p:sp>
      <p:sp>
        <p:nvSpPr>
          <p:cNvPr id="191" name="Google Shape;191;p26"/>
          <p:cNvSpPr txBox="1">
            <a:spLocks noGrp="1"/>
          </p:cNvSpPr>
          <p:nvPr>
            <p:ph type="subTitle" idx="1"/>
          </p:nvPr>
        </p:nvSpPr>
        <p:spPr>
          <a:xfrm>
            <a:off x="622436" y="1998427"/>
            <a:ext cx="7717500" cy="2553025"/>
          </a:xfrm>
          <a:prstGeom prst="rect">
            <a:avLst/>
          </a:prstGeom>
        </p:spPr>
        <p:txBody>
          <a:bodyPr spcFirstLastPara="1" wrap="square" lIns="91425" tIns="91425" rIns="91425" bIns="91425" anchor="t" anchorCtr="0">
            <a:noAutofit/>
          </a:bodyPr>
          <a:lstStyle/>
          <a:p>
            <a:pPr marL="342900" indent="-342900"/>
            <a:r>
              <a:rPr lang="es-MX" sz="2400" dirty="0"/>
              <a:t>Principio de Accesibilidad</a:t>
            </a:r>
            <a:r>
              <a:rPr lang="es-MX" sz="2400" dirty="0" smtClean="0"/>
              <a:t>:</a:t>
            </a:r>
          </a:p>
          <a:p>
            <a:pPr marL="342900" indent="-342900"/>
            <a:r>
              <a:rPr lang="es-MX" sz="2400" dirty="0"/>
              <a:t>Principio de Adecuación Tecnológica: </a:t>
            </a:r>
            <a:endParaRPr lang="es-MX" sz="2400" dirty="0" smtClean="0"/>
          </a:p>
          <a:p>
            <a:pPr marL="342900" indent="-342900"/>
            <a:r>
              <a:rPr lang="es-MX" sz="2400" dirty="0"/>
              <a:t>Principio de Economía</a:t>
            </a:r>
            <a:r>
              <a:rPr lang="es-MX" sz="2400" dirty="0" smtClean="0"/>
              <a:t>:</a:t>
            </a:r>
          </a:p>
          <a:p>
            <a:pPr marL="342900" indent="-342900"/>
            <a:r>
              <a:rPr lang="es-ES" sz="2400" dirty="0"/>
              <a:t>Principio de Enfoque en el Usuario:</a:t>
            </a:r>
            <a:endParaRPr sz="2400" dirty="0"/>
          </a:p>
        </p:txBody>
      </p:sp>
    </p:spTree>
    <p:extLst>
      <p:ext uri="{BB962C8B-B14F-4D97-AF65-F5344CB8AC3E}">
        <p14:creationId xmlns:p14="http://schemas.microsoft.com/office/powerpoint/2010/main" val="81583957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622436" y="724432"/>
            <a:ext cx="7093456" cy="832200"/>
          </a:xfrm>
          <a:prstGeom prst="rect">
            <a:avLst/>
          </a:prstGeom>
        </p:spPr>
        <p:txBody>
          <a:bodyPr spcFirstLastPara="1" wrap="square" lIns="0" tIns="0" rIns="0" bIns="0" anchor="t" anchorCtr="0">
            <a:noAutofit/>
          </a:bodyPr>
          <a:lstStyle/>
          <a:p>
            <a:pPr lvl="0"/>
            <a:r>
              <a:rPr lang="es-ES" dirty="0" smtClean="0"/>
              <a:t>DERECHOS CON LOS QUE CONTAMOS</a:t>
            </a:r>
            <a:endParaRPr lang="es-ES" dirty="0"/>
          </a:p>
        </p:txBody>
      </p:sp>
      <p:sp>
        <p:nvSpPr>
          <p:cNvPr id="191" name="Google Shape;191;p26"/>
          <p:cNvSpPr txBox="1">
            <a:spLocks noGrp="1"/>
          </p:cNvSpPr>
          <p:nvPr>
            <p:ph type="subTitle" idx="1"/>
          </p:nvPr>
        </p:nvSpPr>
        <p:spPr>
          <a:xfrm>
            <a:off x="622436" y="1998427"/>
            <a:ext cx="7717500" cy="2553025"/>
          </a:xfrm>
          <a:prstGeom prst="rect">
            <a:avLst/>
          </a:prstGeom>
        </p:spPr>
        <p:txBody>
          <a:bodyPr spcFirstLastPara="1" wrap="square" lIns="91425" tIns="91425" rIns="91425" bIns="91425" anchor="t" anchorCtr="0">
            <a:noAutofit/>
          </a:bodyPr>
          <a:lstStyle/>
          <a:p>
            <a:pPr marL="342900" indent="-342900"/>
            <a:r>
              <a:rPr lang="es-ES" sz="2400" dirty="0"/>
              <a:t>Derecho de Acceso a la Información Pública</a:t>
            </a:r>
            <a:r>
              <a:rPr lang="es-ES" sz="2400" dirty="0" smtClean="0"/>
              <a:t>:</a:t>
            </a:r>
          </a:p>
          <a:p>
            <a:pPr marL="342900" indent="-342900"/>
            <a:r>
              <a:rPr lang="es-ES" sz="2400" dirty="0"/>
              <a:t>Derecho a la Protección de sus Datos Personales: </a:t>
            </a:r>
            <a:endParaRPr lang="es-ES" sz="2400" dirty="0" smtClean="0"/>
          </a:p>
          <a:p>
            <a:pPr marL="342900" indent="-342900"/>
            <a:r>
              <a:rPr lang="es-MX" sz="2400" dirty="0"/>
              <a:t>Derecho de Petición:</a:t>
            </a:r>
            <a:endParaRPr sz="2400" dirty="0"/>
          </a:p>
        </p:txBody>
      </p:sp>
    </p:spTree>
    <p:extLst>
      <p:ext uri="{BB962C8B-B14F-4D97-AF65-F5344CB8AC3E}">
        <p14:creationId xmlns:p14="http://schemas.microsoft.com/office/powerpoint/2010/main" val="204206290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622436" y="724432"/>
            <a:ext cx="7093456" cy="832200"/>
          </a:xfrm>
          <a:prstGeom prst="rect">
            <a:avLst/>
          </a:prstGeom>
        </p:spPr>
        <p:txBody>
          <a:bodyPr spcFirstLastPara="1" wrap="square" lIns="0" tIns="0" rIns="0" bIns="0" anchor="t" anchorCtr="0">
            <a:noAutofit/>
          </a:bodyPr>
          <a:lstStyle/>
          <a:p>
            <a:pPr lvl="0"/>
            <a:r>
              <a:rPr lang="es-ES" dirty="0" smtClean="0"/>
              <a:t>DEBERES Y RESPONSABILIDADES</a:t>
            </a:r>
            <a:endParaRPr lang="es-ES" dirty="0"/>
          </a:p>
        </p:txBody>
      </p:sp>
      <p:sp>
        <p:nvSpPr>
          <p:cNvPr id="191" name="Google Shape;191;p26"/>
          <p:cNvSpPr txBox="1">
            <a:spLocks noGrp="1"/>
          </p:cNvSpPr>
          <p:nvPr>
            <p:ph type="subTitle" idx="1"/>
          </p:nvPr>
        </p:nvSpPr>
        <p:spPr>
          <a:xfrm>
            <a:off x="622436" y="1998427"/>
            <a:ext cx="7717500" cy="2553025"/>
          </a:xfrm>
          <a:prstGeom prst="rect">
            <a:avLst/>
          </a:prstGeom>
        </p:spPr>
        <p:txBody>
          <a:bodyPr spcFirstLastPara="1" wrap="square" lIns="91425" tIns="91425" rIns="91425" bIns="91425" anchor="t" anchorCtr="0">
            <a:noAutofit/>
          </a:bodyPr>
          <a:lstStyle/>
          <a:p>
            <a:pPr marL="342900" indent="-342900"/>
            <a:r>
              <a:rPr lang="es-MX" sz="2400" dirty="0"/>
              <a:t>Veracidad de la Información</a:t>
            </a:r>
            <a:r>
              <a:rPr lang="es-MX" sz="2400" dirty="0" smtClean="0"/>
              <a:t>:</a:t>
            </a:r>
          </a:p>
          <a:p>
            <a:pPr marL="342900" indent="-342900"/>
            <a:r>
              <a:rPr lang="es-MX" sz="2400" dirty="0"/>
              <a:t>Debida Custodia</a:t>
            </a:r>
            <a:r>
              <a:rPr lang="es-MX" sz="2400" dirty="0" smtClean="0"/>
              <a:t>:</a:t>
            </a:r>
          </a:p>
          <a:p>
            <a:pPr marL="342900" indent="-342900"/>
            <a:r>
              <a:rPr lang="pt-BR" sz="2400" dirty="0"/>
              <a:t>Deber de Reportar Incidentes o Anormalidades</a:t>
            </a:r>
            <a:r>
              <a:rPr lang="pt-BR" sz="2400" dirty="0" smtClean="0"/>
              <a:t>:</a:t>
            </a:r>
          </a:p>
          <a:p>
            <a:pPr marL="342900" indent="-342900"/>
            <a:r>
              <a:rPr lang="es-ES" sz="2400" dirty="0"/>
              <a:t>Deber de respetar los Procedimientos y Formalidades Requeridos:</a:t>
            </a:r>
            <a:endParaRPr sz="2400" dirty="0"/>
          </a:p>
        </p:txBody>
      </p:sp>
    </p:spTree>
    <p:extLst>
      <p:ext uri="{BB962C8B-B14F-4D97-AF65-F5344CB8AC3E}">
        <p14:creationId xmlns:p14="http://schemas.microsoft.com/office/powerpoint/2010/main" val="281828927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622436" y="724432"/>
            <a:ext cx="7093456" cy="832200"/>
          </a:xfrm>
          <a:prstGeom prst="rect">
            <a:avLst/>
          </a:prstGeom>
        </p:spPr>
        <p:txBody>
          <a:bodyPr spcFirstLastPara="1" wrap="square" lIns="0" tIns="0" rIns="0" bIns="0" anchor="t" anchorCtr="0">
            <a:noAutofit/>
          </a:bodyPr>
          <a:lstStyle/>
          <a:p>
            <a:pPr lvl="0"/>
            <a:r>
              <a:rPr lang="es-ES" dirty="0" smtClean="0"/>
              <a:t>PROPUESTA DE MEJORAMIENTO</a:t>
            </a:r>
            <a:endParaRPr lang="es-ES" dirty="0"/>
          </a:p>
        </p:txBody>
      </p:sp>
      <p:sp>
        <p:nvSpPr>
          <p:cNvPr id="191" name="Google Shape;191;p26"/>
          <p:cNvSpPr txBox="1">
            <a:spLocks noGrp="1"/>
          </p:cNvSpPr>
          <p:nvPr>
            <p:ph type="subTitle" idx="1"/>
          </p:nvPr>
        </p:nvSpPr>
        <p:spPr>
          <a:xfrm>
            <a:off x="622436" y="1998427"/>
            <a:ext cx="7717500" cy="2553025"/>
          </a:xfrm>
          <a:prstGeom prst="rect">
            <a:avLst/>
          </a:prstGeom>
        </p:spPr>
        <p:txBody>
          <a:bodyPr spcFirstLastPara="1" wrap="square" lIns="91425" tIns="91425" rIns="91425" bIns="91425" anchor="t" anchorCtr="0">
            <a:noAutofit/>
          </a:bodyPr>
          <a:lstStyle/>
          <a:p>
            <a:pPr marL="0" indent="0">
              <a:buNone/>
            </a:pPr>
            <a:r>
              <a:rPr lang="es-ES" sz="2400" dirty="0"/>
              <a:t>Es notable decir que según lo investigado y analizado podemos afirmar que en estos últimos años honduras ha tenido un buen avance en el tema de gobierno electrónico</a:t>
            </a:r>
            <a:endParaRPr sz="2400" dirty="0"/>
          </a:p>
        </p:txBody>
      </p:sp>
    </p:spTree>
    <p:extLst>
      <p:ext uri="{BB962C8B-B14F-4D97-AF65-F5344CB8AC3E}">
        <p14:creationId xmlns:p14="http://schemas.microsoft.com/office/powerpoint/2010/main" val="373897603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622436" y="724432"/>
            <a:ext cx="7093456" cy="832200"/>
          </a:xfrm>
          <a:prstGeom prst="rect">
            <a:avLst/>
          </a:prstGeom>
        </p:spPr>
        <p:txBody>
          <a:bodyPr spcFirstLastPara="1" wrap="square" lIns="0" tIns="0" rIns="0" bIns="0" anchor="t" anchorCtr="0">
            <a:noAutofit/>
          </a:bodyPr>
          <a:lstStyle/>
          <a:p>
            <a:pPr lvl="0"/>
            <a:r>
              <a:rPr lang="es-ES" dirty="0"/>
              <a:t>Plan o estrategia de mejoramiento al gobierno Electrónico </a:t>
            </a:r>
            <a:endParaRPr lang="es-ES" dirty="0"/>
          </a:p>
        </p:txBody>
      </p:sp>
      <p:sp>
        <p:nvSpPr>
          <p:cNvPr id="191" name="Google Shape;191;p26"/>
          <p:cNvSpPr txBox="1">
            <a:spLocks noGrp="1"/>
          </p:cNvSpPr>
          <p:nvPr>
            <p:ph type="subTitle" idx="1"/>
          </p:nvPr>
        </p:nvSpPr>
        <p:spPr>
          <a:xfrm>
            <a:off x="622436" y="1998427"/>
            <a:ext cx="7717500" cy="2553025"/>
          </a:xfrm>
          <a:prstGeom prst="rect">
            <a:avLst/>
          </a:prstGeom>
        </p:spPr>
        <p:txBody>
          <a:bodyPr spcFirstLastPara="1" wrap="square" lIns="91425" tIns="91425" rIns="91425" bIns="91425" anchor="t" anchorCtr="0">
            <a:noAutofit/>
          </a:bodyPr>
          <a:lstStyle/>
          <a:p>
            <a:pPr marL="0" indent="0">
              <a:buNone/>
            </a:pPr>
            <a:r>
              <a:rPr lang="es-ES" sz="2400" dirty="0"/>
              <a:t>Con todo lo visto anteriormente, optamos por realizar un plan o prototipo de mejoramiento para la plataforma digital del gobierno, esto con el fin de brindar ideas o reforzar el proceso de progreso de la misma</a:t>
            </a:r>
            <a:endParaRPr sz="2400" dirty="0"/>
          </a:p>
        </p:txBody>
      </p:sp>
    </p:spTree>
    <p:extLst>
      <p:ext uri="{BB962C8B-B14F-4D97-AF65-F5344CB8AC3E}">
        <p14:creationId xmlns:p14="http://schemas.microsoft.com/office/powerpoint/2010/main" val="186500979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9"/>
          <p:cNvSpPr txBox="1">
            <a:spLocks noGrp="1"/>
          </p:cNvSpPr>
          <p:nvPr>
            <p:ph type="ctrTitle"/>
          </p:nvPr>
        </p:nvSpPr>
        <p:spPr>
          <a:xfrm>
            <a:off x="1397286" y="267128"/>
            <a:ext cx="6158224" cy="794756"/>
          </a:xfrm>
          <a:prstGeom prst="rect">
            <a:avLst/>
          </a:prstGeom>
        </p:spPr>
        <p:txBody>
          <a:bodyPr spcFirstLastPara="1" wrap="square" lIns="91425" tIns="91425" rIns="91425" bIns="91425" anchor="b" anchorCtr="0">
            <a:noAutofit/>
          </a:bodyPr>
          <a:lstStyle/>
          <a:p>
            <a:pPr lvl="0" algn="ctr"/>
            <a:r>
              <a:rPr lang="es-MX" sz="4000" dirty="0" smtClean="0">
                <a:solidFill>
                  <a:schemeClr val="accent2">
                    <a:lumMod val="60000"/>
                    <a:lumOff val="40000"/>
                  </a:schemeClr>
                </a:solidFill>
              </a:rPr>
              <a:t>CONCLUSION</a:t>
            </a:r>
            <a:r>
              <a:rPr lang="es-MX" dirty="0" smtClean="0"/>
              <a:t> </a:t>
            </a:r>
            <a:endParaRPr dirty="0"/>
          </a:p>
        </p:txBody>
      </p:sp>
      <p:sp>
        <p:nvSpPr>
          <p:cNvPr id="225" name="Google Shape;225;p29"/>
          <p:cNvSpPr txBox="1">
            <a:spLocks noGrp="1"/>
          </p:cNvSpPr>
          <p:nvPr>
            <p:ph type="subTitle" idx="1"/>
          </p:nvPr>
        </p:nvSpPr>
        <p:spPr>
          <a:xfrm>
            <a:off x="729465" y="1061884"/>
            <a:ext cx="7212459" cy="1979267"/>
          </a:xfrm>
          <a:prstGeom prst="rect">
            <a:avLst/>
          </a:prstGeom>
        </p:spPr>
        <p:txBody>
          <a:bodyPr spcFirstLastPara="1" wrap="square" lIns="91425" tIns="91425" rIns="91425" bIns="91425" anchor="t" anchorCtr="0">
            <a:noAutofit/>
          </a:bodyPr>
          <a:lstStyle/>
          <a:p>
            <a:pPr marL="285750" lvl="0" indent="-285750">
              <a:buFont typeface="Arial" panose="020B0604020202020204" pitchFamily="34" charset="0"/>
              <a:buChar char="•"/>
            </a:pPr>
            <a:r>
              <a:rPr lang="es-ES" sz="2000" dirty="0"/>
              <a:t>El uso de las Tecnologías de la Información y la Comunicación (</a:t>
            </a:r>
            <a:r>
              <a:rPr lang="es-ES" sz="2000" dirty="0" err="1"/>
              <a:t>TICs</a:t>
            </a:r>
            <a:r>
              <a:rPr lang="es-ES" sz="2000" dirty="0"/>
              <a:t>) ahora mismo en el gobierno digital de nuestro país ha venido hacer de gran </a:t>
            </a:r>
            <a:r>
              <a:rPr lang="es-ES" sz="2000" dirty="0" smtClean="0"/>
              <a:t>aporte.</a:t>
            </a:r>
          </a:p>
          <a:p>
            <a:pPr marL="285750" lvl="0" indent="-285750">
              <a:buFont typeface="Arial" panose="020B0604020202020204" pitchFamily="34" charset="0"/>
              <a:buChar char="•"/>
            </a:pPr>
            <a:endParaRPr lang="es-ES" sz="2000" dirty="0" smtClean="0"/>
          </a:p>
          <a:p>
            <a:pPr marL="285750" lvl="0" indent="-285750">
              <a:buFont typeface="Arial" panose="020B0604020202020204" pitchFamily="34" charset="0"/>
              <a:buChar char="•"/>
            </a:pPr>
            <a:r>
              <a:rPr lang="es-ES" sz="2000" dirty="0" smtClean="0"/>
              <a:t>En </a:t>
            </a:r>
            <a:r>
              <a:rPr lang="es-ES" sz="2000" dirty="0"/>
              <a:t>esta investigación hemos podido observar el desarrollo de los gobiernos electrónicos tanto en honduras como en Latinoamérica</a:t>
            </a:r>
            <a:endParaRPr sz="2000" dirty="0"/>
          </a:p>
        </p:txBody>
      </p:sp>
      <p:sp>
        <p:nvSpPr>
          <p:cNvPr id="226" name="Google Shape;226;p29"/>
          <p:cNvSpPr/>
          <p:nvPr/>
        </p:nvSpPr>
        <p:spPr>
          <a:xfrm>
            <a:off x="3414576" y="3380007"/>
            <a:ext cx="5729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5"/>
          <p:cNvSpPr txBox="1">
            <a:spLocks noGrp="1"/>
          </p:cNvSpPr>
          <p:nvPr>
            <p:ph type="ctrTitle"/>
          </p:nvPr>
        </p:nvSpPr>
        <p:spPr>
          <a:xfrm>
            <a:off x="1094075" y="1025055"/>
            <a:ext cx="7183032" cy="1840108"/>
          </a:xfrm>
          <a:prstGeom prst="rect">
            <a:avLst/>
          </a:prstGeom>
        </p:spPr>
        <p:txBody>
          <a:bodyPr spcFirstLastPara="1" wrap="square" lIns="0" tIns="91425" rIns="91425" bIns="91425" anchor="t" anchorCtr="0">
            <a:noAutofit/>
          </a:bodyPr>
          <a:lstStyle/>
          <a:p>
            <a:pPr lvl="0"/>
            <a:r>
              <a:rPr lang="en" sz="6600" dirty="0" smtClean="0">
                <a:solidFill>
                  <a:schemeClr val="lt2"/>
                </a:solidFill>
              </a:rPr>
              <a:t>TEMA:</a:t>
            </a:r>
            <a:r>
              <a:rPr lang="en" sz="5400" dirty="0" smtClean="0">
                <a:solidFill>
                  <a:schemeClr val="lt2"/>
                </a:solidFill>
              </a:rPr>
              <a:t/>
            </a:r>
            <a:br>
              <a:rPr lang="en" sz="5400" dirty="0" smtClean="0">
                <a:solidFill>
                  <a:schemeClr val="lt2"/>
                </a:solidFill>
              </a:rPr>
            </a:br>
            <a:r>
              <a:rPr lang="en" sz="5400" dirty="0" smtClean="0">
                <a:solidFill>
                  <a:schemeClr val="lt2"/>
                </a:solidFill>
              </a:rPr>
              <a:t/>
            </a:r>
            <a:br>
              <a:rPr lang="en" sz="5400" dirty="0" smtClean="0">
                <a:solidFill>
                  <a:schemeClr val="lt2"/>
                </a:solidFill>
              </a:rPr>
            </a:br>
            <a:endParaRPr sz="5400" dirty="0"/>
          </a:p>
        </p:txBody>
      </p:sp>
      <p:sp>
        <p:nvSpPr>
          <p:cNvPr id="184" name="Google Shape;184;p25"/>
          <p:cNvSpPr/>
          <p:nvPr/>
        </p:nvSpPr>
        <p:spPr>
          <a:xfrm>
            <a:off x="1775" y="3815975"/>
            <a:ext cx="1092300" cy="792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82;p25"/>
          <p:cNvSpPr txBox="1">
            <a:spLocks/>
          </p:cNvSpPr>
          <p:nvPr/>
        </p:nvSpPr>
        <p:spPr>
          <a:xfrm>
            <a:off x="1263721" y="2075381"/>
            <a:ext cx="7274104" cy="1740594"/>
          </a:xfrm>
          <a:prstGeom prst="rect">
            <a:avLst/>
          </a:prstGeom>
          <a:noFill/>
          <a:ln>
            <a:noFill/>
          </a:ln>
        </p:spPr>
        <p:txBody>
          <a:bodyPr spcFirstLastPara="1" wrap="square" lIns="0" tIns="91425" rIns="91425" bIns="91425" anchor="t" anchorCtr="0">
            <a:noAutofit/>
          </a:bodyPr>
          <a:lstStyle>
            <a:defPPr marR="0" lvl="0" algn="l" rtl="0">
              <a:lnSpc>
                <a:spcPct val="100000"/>
              </a:lnSpc>
              <a:spcBef>
                <a:spcPts val="0"/>
              </a:spcBef>
              <a:spcAft>
                <a:spcPts val="0"/>
              </a:spcAft>
            </a:defPPr>
            <a:lvl1pPr marR="0" lvl="0" algn="l" rtl="0">
              <a:lnSpc>
                <a:spcPct val="80000"/>
              </a:lnSpc>
              <a:spcBef>
                <a:spcPts val="0"/>
              </a:spcBef>
              <a:spcAft>
                <a:spcPts val="0"/>
              </a:spcAft>
              <a:buClr>
                <a:schemeClr val="dk2"/>
              </a:buClr>
              <a:buSzPts val="5200"/>
              <a:buFont typeface="Montserrat ExtraBold"/>
              <a:buNone/>
              <a:defRPr sz="7200" b="0" i="0" u="none" strike="noStrike" cap="none">
                <a:solidFill>
                  <a:schemeClr val="dk2"/>
                </a:solidFill>
                <a:latin typeface="Montserrat ExtraBold"/>
                <a:ea typeface="Montserrat ExtraBold"/>
                <a:cs typeface="Montserrat ExtraBold"/>
                <a:sym typeface="Montserrat ExtraBold"/>
              </a:defRPr>
            </a:lvl1pPr>
            <a:lvl2pPr marR="0" lvl="1" algn="ctr" rtl="0">
              <a:lnSpc>
                <a:spcPct val="80000"/>
              </a:lnSpc>
              <a:spcBef>
                <a:spcPts val="0"/>
              </a:spcBef>
              <a:spcAft>
                <a:spcPts val="0"/>
              </a:spcAft>
              <a:buClr>
                <a:srgbClr val="FFFFFF"/>
              </a:buClr>
              <a:buSzPts val="5200"/>
              <a:buFont typeface="Montserrat ExtraBold"/>
              <a:buNone/>
              <a:defRPr sz="5200" b="0" i="0" u="none" strike="noStrike" cap="none">
                <a:solidFill>
                  <a:srgbClr val="FFFFFF"/>
                </a:solidFill>
                <a:latin typeface="Montserrat ExtraBold"/>
                <a:ea typeface="Montserrat ExtraBold"/>
                <a:cs typeface="Montserrat ExtraBold"/>
                <a:sym typeface="Montserrat ExtraBold"/>
              </a:defRPr>
            </a:lvl2pPr>
            <a:lvl3pPr marR="0" lvl="2" algn="ctr" rtl="0">
              <a:lnSpc>
                <a:spcPct val="80000"/>
              </a:lnSpc>
              <a:spcBef>
                <a:spcPts val="0"/>
              </a:spcBef>
              <a:spcAft>
                <a:spcPts val="0"/>
              </a:spcAft>
              <a:buClr>
                <a:srgbClr val="FFFFFF"/>
              </a:buClr>
              <a:buSzPts val="5200"/>
              <a:buFont typeface="Montserrat ExtraBold"/>
              <a:buNone/>
              <a:defRPr sz="5200" b="0" i="0" u="none" strike="noStrike" cap="none">
                <a:solidFill>
                  <a:srgbClr val="FFFFFF"/>
                </a:solidFill>
                <a:latin typeface="Montserrat ExtraBold"/>
                <a:ea typeface="Montserrat ExtraBold"/>
                <a:cs typeface="Montserrat ExtraBold"/>
                <a:sym typeface="Montserrat ExtraBold"/>
              </a:defRPr>
            </a:lvl3pPr>
            <a:lvl4pPr marR="0" lvl="3" algn="ctr" rtl="0">
              <a:lnSpc>
                <a:spcPct val="80000"/>
              </a:lnSpc>
              <a:spcBef>
                <a:spcPts val="0"/>
              </a:spcBef>
              <a:spcAft>
                <a:spcPts val="0"/>
              </a:spcAft>
              <a:buClr>
                <a:srgbClr val="FFFFFF"/>
              </a:buClr>
              <a:buSzPts val="5200"/>
              <a:buFont typeface="Montserrat ExtraBold"/>
              <a:buNone/>
              <a:defRPr sz="5200" b="0" i="0" u="none" strike="noStrike" cap="none">
                <a:solidFill>
                  <a:srgbClr val="FFFFFF"/>
                </a:solidFill>
                <a:latin typeface="Montserrat ExtraBold"/>
                <a:ea typeface="Montserrat ExtraBold"/>
                <a:cs typeface="Montserrat ExtraBold"/>
                <a:sym typeface="Montserrat ExtraBold"/>
              </a:defRPr>
            </a:lvl4pPr>
            <a:lvl5pPr marR="0" lvl="4" algn="ctr" rtl="0">
              <a:lnSpc>
                <a:spcPct val="80000"/>
              </a:lnSpc>
              <a:spcBef>
                <a:spcPts val="0"/>
              </a:spcBef>
              <a:spcAft>
                <a:spcPts val="0"/>
              </a:spcAft>
              <a:buClr>
                <a:srgbClr val="FFFFFF"/>
              </a:buClr>
              <a:buSzPts val="5200"/>
              <a:buFont typeface="Montserrat ExtraBold"/>
              <a:buNone/>
              <a:defRPr sz="5200" b="0" i="0" u="none" strike="noStrike" cap="none">
                <a:solidFill>
                  <a:srgbClr val="FFFFFF"/>
                </a:solidFill>
                <a:latin typeface="Montserrat ExtraBold"/>
                <a:ea typeface="Montserrat ExtraBold"/>
                <a:cs typeface="Montserrat ExtraBold"/>
                <a:sym typeface="Montserrat ExtraBold"/>
              </a:defRPr>
            </a:lvl5pPr>
            <a:lvl6pPr marR="0" lvl="5" algn="ctr" rtl="0">
              <a:lnSpc>
                <a:spcPct val="80000"/>
              </a:lnSpc>
              <a:spcBef>
                <a:spcPts val="0"/>
              </a:spcBef>
              <a:spcAft>
                <a:spcPts val="0"/>
              </a:spcAft>
              <a:buClr>
                <a:srgbClr val="FFFFFF"/>
              </a:buClr>
              <a:buSzPts val="5200"/>
              <a:buFont typeface="Montserrat ExtraBold"/>
              <a:buNone/>
              <a:defRPr sz="5200" b="0" i="0" u="none" strike="noStrike" cap="none">
                <a:solidFill>
                  <a:srgbClr val="FFFFFF"/>
                </a:solidFill>
                <a:latin typeface="Montserrat ExtraBold"/>
                <a:ea typeface="Montserrat ExtraBold"/>
                <a:cs typeface="Montserrat ExtraBold"/>
                <a:sym typeface="Montserrat ExtraBold"/>
              </a:defRPr>
            </a:lvl6pPr>
            <a:lvl7pPr marR="0" lvl="6" algn="ctr" rtl="0">
              <a:lnSpc>
                <a:spcPct val="80000"/>
              </a:lnSpc>
              <a:spcBef>
                <a:spcPts val="0"/>
              </a:spcBef>
              <a:spcAft>
                <a:spcPts val="0"/>
              </a:spcAft>
              <a:buClr>
                <a:srgbClr val="FFFFFF"/>
              </a:buClr>
              <a:buSzPts val="5200"/>
              <a:buFont typeface="Montserrat ExtraBold"/>
              <a:buNone/>
              <a:defRPr sz="5200" b="0" i="0" u="none" strike="noStrike" cap="none">
                <a:solidFill>
                  <a:srgbClr val="FFFFFF"/>
                </a:solidFill>
                <a:latin typeface="Montserrat ExtraBold"/>
                <a:ea typeface="Montserrat ExtraBold"/>
                <a:cs typeface="Montserrat ExtraBold"/>
                <a:sym typeface="Montserrat ExtraBold"/>
              </a:defRPr>
            </a:lvl7pPr>
            <a:lvl8pPr marR="0" lvl="7" algn="ctr" rtl="0">
              <a:lnSpc>
                <a:spcPct val="80000"/>
              </a:lnSpc>
              <a:spcBef>
                <a:spcPts val="0"/>
              </a:spcBef>
              <a:spcAft>
                <a:spcPts val="0"/>
              </a:spcAft>
              <a:buClr>
                <a:srgbClr val="FFFFFF"/>
              </a:buClr>
              <a:buSzPts val="5200"/>
              <a:buFont typeface="Montserrat ExtraBold"/>
              <a:buNone/>
              <a:defRPr sz="5200" b="0" i="0" u="none" strike="noStrike" cap="none">
                <a:solidFill>
                  <a:srgbClr val="FFFFFF"/>
                </a:solidFill>
                <a:latin typeface="Montserrat ExtraBold"/>
                <a:ea typeface="Montserrat ExtraBold"/>
                <a:cs typeface="Montserrat ExtraBold"/>
                <a:sym typeface="Montserrat ExtraBold"/>
              </a:defRPr>
            </a:lvl8pPr>
            <a:lvl9pPr marR="0" lvl="8" algn="ctr" rtl="0">
              <a:lnSpc>
                <a:spcPct val="80000"/>
              </a:lnSpc>
              <a:spcBef>
                <a:spcPts val="0"/>
              </a:spcBef>
              <a:spcAft>
                <a:spcPts val="0"/>
              </a:spcAft>
              <a:buClr>
                <a:srgbClr val="FFFFFF"/>
              </a:buClr>
              <a:buSzPts val="5200"/>
              <a:buFont typeface="Montserrat ExtraBold"/>
              <a:buNone/>
              <a:defRPr sz="5200" b="0" i="0" u="none" strike="noStrike" cap="none">
                <a:solidFill>
                  <a:srgbClr val="FFFFFF"/>
                </a:solidFill>
                <a:latin typeface="Montserrat ExtraBold"/>
                <a:ea typeface="Montserrat ExtraBold"/>
                <a:cs typeface="Montserrat ExtraBold"/>
                <a:sym typeface="Montserrat ExtraBold"/>
              </a:defRPr>
            </a:lvl9pPr>
          </a:lstStyle>
          <a:p>
            <a:r>
              <a:rPr lang="es-MX" sz="5400" dirty="0" smtClean="0"/>
              <a:t>GOBIERNO DIGITAL DE HONDURAS</a:t>
            </a:r>
            <a:endParaRPr lang="es-MX" sz="5400" dirty="0"/>
          </a:p>
        </p:txBody>
      </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82"/>
                                        </p:tgtEl>
                                        <p:attrNameLst>
                                          <p:attrName>style.visibility</p:attrName>
                                        </p:attrNameLst>
                                      </p:cBhvr>
                                      <p:to>
                                        <p:strVal val="visible"/>
                                      </p:to>
                                    </p:set>
                                    <p:anim calcmode="lin" valueType="num">
                                      <p:cBhvr additive="base">
                                        <p:cTn id="7" dur="1000" fill="hold"/>
                                        <p:tgtEl>
                                          <p:spTgt spid="182"/>
                                        </p:tgtEl>
                                        <p:attrNameLst>
                                          <p:attrName>ppt_x</p:attrName>
                                        </p:attrNameLst>
                                      </p:cBhvr>
                                      <p:tavLst>
                                        <p:tav tm="0">
                                          <p:val>
                                            <p:strVal val="#ppt_x"/>
                                          </p:val>
                                        </p:tav>
                                        <p:tav tm="100000">
                                          <p:val>
                                            <p:strVal val="#ppt_x"/>
                                          </p:val>
                                        </p:tav>
                                      </p:tavLst>
                                    </p:anim>
                                    <p:anim calcmode="lin" valueType="num">
                                      <p:cBhvr additive="base">
                                        <p:cTn id="8" dur="1000" fill="hold"/>
                                        <p:tgtEl>
                                          <p:spTgt spid="18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barn(inVertical)">
                                      <p:cBhvr>
                                        <p:cTn id="13" dur="500"/>
                                        <p:tgtEl>
                                          <p:spTgt spid="5"/>
                                        </p:tgtEl>
                                      </p:cBhvr>
                                    </p:animEffect>
                                  </p:childTnLst>
                                </p:cTn>
                              </p:par>
                            </p:childTnLst>
                          </p:cTn>
                        </p:par>
                      </p:childTnLst>
                    </p:cTn>
                  </p:par>
                  <p:par>
                    <p:cTn id="14" fill="hold">
                      <p:stCondLst>
                        <p:cond delay="indefinite"/>
                      </p:stCondLst>
                      <p:childTnLst>
                        <p:par>
                          <p:cTn id="15" fill="hold">
                            <p:stCondLst>
                              <p:cond delay="0"/>
                            </p:stCondLst>
                            <p:childTnLst>
                              <p:par>
                                <p:cTn id="16" presetID="26" presetClass="entr" presetSubtype="0" fill="hold" nodeType="clickEffect">
                                  <p:stCondLst>
                                    <p:cond delay="0"/>
                                  </p:stCondLst>
                                  <p:childTnLst>
                                    <p:set>
                                      <p:cBhvr>
                                        <p:cTn id="17" dur="1" fill="hold">
                                          <p:stCondLst>
                                            <p:cond delay="0"/>
                                          </p:stCondLst>
                                        </p:cTn>
                                        <p:tgtEl>
                                          <p:spTgt spid="5">
                                            <p:txEl>
                                              <p:pRg st="0" end="0"/>
                                            </p:txEl>
                                          </p:spTgt>
                                        </p:tgtEl>
                                        <p:attrNameLst>
                                          <p:attrName>style.visibility</p:attrName>
                                        </p:attrNameLst>
                                      </p:cBhvr>
                                      <p:to>
                                        <p:strVal val="visible"/>
                                      </p:to>
                                    </p:set>
                                    <p:animEffect transition="in" filter="wipe(down)">
                                      <p:cBhvr>
                                        <p:cTn id="18" dur="580">
                                          <p:stCondLst>
                                            <p:cond delay="0"/>
                                          </p:stCondLst>
                                        </p:cTn>
                                        <p:tgtEl>
                                          <p:spTgt spid="5">
                                            <p:txEl>
                                              <p:pRg st="0" end="0"/>
                                            </p:txEl>
                                          </p:spTgt>
                                        </p:tgtEl>
                                      </p:cBhvr>
                                    </p:animEffect>
                                    <p:anim calcmode="lin" valueType="num">
                                      <p:cBhvr>
                                        <p:cTn id="19" dur="1822" tmFilter="0,0; 0.14,0.36; 0.43,0.73; 0.71,0.91; 1.0,1.0">
                                          <p:stCondLst>
                                            <p:cond delay="0"/>
                                          </p:stCondLst>
                                        </p:cTn>
                                        <p:tgtEl>
                                          <p:spTgt spid="5">
                                            <p:txEl>
                                              <p:pRg st="0" end="0"/>
                                            </p:txEl>
                                          </p:spTgt>
                                        </p:tgtEl>
                                        <p:attrNameLst>
                                          <p:attrName>ppt_x</p:attrName>
                                        </p:attrNameLst>
                                      </p:cBhvr>
                                      <p:tavLst>
                                        <p:tav tm="0">
                                          <p:val>
                                            <p:strVal val="#ppt_x-0.25"/>
                                          </p:val>
                                        </p:tav>
                                        <p:tav tm="100000">
                                          <p:val>
                                            <p:strVal val="#ppt_x"/>
                                          </p:val>
                                        </p:tav>
                                      </p:tavLst>
                                    </p:anim>
                                    <p:anim calcmode="lin" valueType="num">
                                      <p:cBhvr>
                                        <p:cTn id="20" dur="664" tmFilter="0.0,0.0; 0.25,0.07; 0.50,0.2; 0.75,0.467; 1.0,1.0">
                                          <p:stCondLst>
                                            <p:cond delay="0"/>
                                          </p:stCondLst>
                                        </p:cTn>
                                        <p:tgtEl>
                                          <p:spTgt spid="5">
                                            <p:txEl>
                                              <p:pRg st="0" end="0"/>
                                            </p:txEl>
                                          </p:spTgt>
                                        </p:tgtEl>
                                        <p:attrNameLst>
                                          <p:attrName>ppt_y</p:attrName>
                                        </p:attrNameLst>
                                      </p:cBhvr>
                                      <p:tavLst>
                                        <p:tav tm="0" fmla="#ppt_y-sin(pi*$)/3">
                                          <p:val>
                                            <p:fltVal val="0.5"/>
                                          </p:val>
                                        </p:tav>
                                        <p:tav tm="100000">
                                          <p:val>
                                            <p:fltVal val="1"/>
                                          </p:val>
                                        </p:tav>
                                      </p:tavLst>
                                    </p:anim>
                                    <p:anim calcmode="lin" valueType="num">
                                      <p:cBhvr>
                                        <p:cTn id="21" dur="664" tmFilter="0, 0; 0.125,0.2665; 0.25,0.4; 0.375,0.465; 0.5,0.5;  0.625,0.535; 0.75,0.6; 0.875,0.7335; 1,1">
                                          <p:stCondLst>
                                            <p:cond delay="664"/>
                                          </p:stCondLst>
                                        </p:cTn>
                                        <p:tgtEl>
                                          <p:spTgt spid="5">
                                            <p:txEl>
                                              <p:pRg st="0" end="0"/>
                                            </p:txEl>
                                          </p:spTgt>
                                        </p:tgtEl>
                                        <p:attrNameLst>
                                          <p:attrName>ppt_y</p:attrName>
                                        </p:attrNameLst>
                                      </p:cBhvr>
                                      <p:tavLst>
                                        <p:tav tm="0" fmla="#ppt_y-sin(pi*$)/9">
                                          <p:val>
                                            <p:fltVal val="0"/>
                                          </p:val>
                                        </p:tav>
                                        <p:tav tm="100000">
                                          <p:val>
                                            <p:fltVal val="1"/>
                                          </p:val>
                                        </p:tav>
                                      </p:tavLst>
                                    </p:anim>
                                    <p:anim calcmode="lin" valueType="num">
                                      <p:cBhvr>
                                        <p:cTn id="22" dur="332" tmFilter="0, 0; 0.125,0.2665; 0.25,0.4; 0.375,0.465; 0.5,0.5;  0.625,0.535; 0.75,0.6; 0.875,0.7335; 1,1">
                                          <p:stCondLst>
                                            <p:cond delay="1324"/>
                                          </p:stCondLst>
                                        </p:cTn>
                                        <p:tgtEl>
                                          <p:spTgt spid="5">
                                            <p:txEl>
                                              <p:pRg st="0" end="0"/>
                                            </p:txEl>
                                          </p:spTgt>
                                        </p:tgtEl>
                                        <p:attrNameLst>
                                          <p:attrName>ppt_y</p:attrName>
                                        </p:attrNameLst>
                                      </p:cBhvr>
                                      <p:tavLst>
                                        <p:tav tm="0" fmla="#ppt_y-sin(pi*$)/27">
                                          <p:val>
                                            <p:fltVal val="0"/>
                                          </p:val>
                                        </p:tav>
                                        <p:tav tm="100000">
                                          <p:val>
                                            <p:fltVal val="1"/>
                                          </p:val>
                                        </p:tav>
                                      </p:tavLst>
                                    </p:anim>
                                    <p:anim calcmode="lin" valueType="num">
                                      <p:cBhvr>
                                        <p:cTn id="23" dur="164" tmFilter="0, 0; 0.125,0.2665; 0.25,0.4; 0.375,0.465; 0.5,0.5;  0.625,0.535; 0.75,0.6; 0.875,0.7335; 1,1">
                                          <p:stCondLst>
                                            <p:cond delay="1656"/>
                                          </p:stCondLst>
                                        </p:cTn>
                                        <p:tgtEl>
                                          <p:spTgt spid="5">
                                            <p:txEl>
                                              <p:pRg st="0" end="0"/>
                                            </p:txEl>
                                          </p:spTgt>
                                        </p:tgtEl>
                                        <p:attrNameLst>
                                          <p:attrName>ppt_y</p:attrName>
                                        </p:attrNameLst>
                                      </p:cBhvr>
                                      <p:tavLst>
                                        <p:tav tm="0" fmla="#ppt_y-sin(pi*$)/81">
                                          <p:val>
                                            <p:fltVal val="0"/>
                                          </p:val>
                                        </p:tav>
                                        <p:tav tm="100000">
                                          <p:val>
                                            <p:fltVal val="1"/>
                                          </p:val>
                                        </p:tav>
                                      </p:tavLst>
                                    </p:anim>
                                    <p:animScale>
                                      <p:cBhvr>
                                        <p:cTn id="24" dur="26">
                                          <p:stCondLst>
                                            <p:cond delay="650"/>
                                          </p:stCondLst>
                                        </p:cTn>
                                        <p:tgtEl>
                                          <p:spTgt spid="5">
                                            <p:txEl>
                                              <p:pRg st="0" end="0"/>
                                            </p:txEl>
                                          </p:spTgt>
                                        </p:tgtEl>
                                      </p:cBhvr>
                                      <p:to x="100000" y="60000"/>
                                    </p:animScale>
                                    <p:animScale>
                                      <p:cBhvr>
                                        <p:cTn id="25" dur="166" decel="50000">
                                          <p:stCondLst>
                                            <p:cond delay="676"/>
                                          </p:stCondLst>
                                        </p:cTn>
                                        <p:tgtEl>
                                          <p:spTgt spid="5">
                                            <p:txEl>
                                              <p:pRg st="0" end="0"/>
                                            </p:txEl>
                                          </p:spTgt>
                                        </p:tgtEl>
                                      </p:cBhvr>
                                      <p:to x="100000" y="100000"/>
                                    </p:animScale>
                                    <p:animScale>
                                      <p:cBhvr>
                                        <p:cTn id="26" dur="26">
                                          <p:stCondLst>
                                            <p:cond delay="1312"/>
                                          </p:stCondLst>
                                        </p:cTn>
                                        <p:tgtEl>
                                          <p:spTgt spid="5">
                                            <p:txEl>
                                              <p:pRg st="0" end="0"/>
                                            </p:txEl>
                                          </p:spTgt>
                                        </p:tgtEl>
                                      </p:cBhvr>
                                      <p:to x="100000" y="80000"/>
                                    </p:animScale>
                                    <p:animScale>
                                      <p:cBhvr>
                                        <p:cTn id="27" dur="166" decel="50000">
                                          <p:stCondLst>
                                            <p:cond delay="1338"/>
                                          </p:stCondLst>
                                        </p:cTn>
                                        <p:tgtEl>
                                          <p:spTgt spid="5">
                                            <p:txEl>
                                              <p:pRg st="0" end="0"/>
                                            </p:txEl>
                                          </p:spTgt>
                                        </p:tgtEl>
                                      </p:cBhvr>
                                      <p:to x="100000" y="100000"/>
                                    </p:animScale>
                                    <p:animScale>
                                      <p:cBhvr>
                                        <p:cTn id="28" dur="26">
                                          <p:stCondLst>
                                            <p:cond delay="1642"/>
                                          </p:stCondLst>
                                        </p:cTn>
                                        <p:tgtEl>
                                          <p:spTgt spid="5">
                                            <p:txEl>
                                              <p:pRg st="0" end="0"/>
                                            </p:txEl>
                                          </p:spTgt>
                                        </p:tgtEl>
                                      </p:cBhvr>
                                      <p:to x="100000" y="90000"/>
                                    </p:animScale>
                                    <p:animScale>
                                      <p:cBhvr>
                                        <p:cTn id="29" dur="166" decel="50000">
                                          <p:stCondLst>
                                            <p:cond delay="1668"/>
                                          </p:stCondLst>
                                        </p:cTn>
                                        <p:tgtEl>
                                          <p:spTgt spid="5">
                                            <p:txEl>
                                              <p:pRg st="0" end="0"/>
                                            </p:txEl>
                                          </p:spTgt>
                                        </p:tgtEl>
                                      </p:cBhvr>
                                      <p:to x="100000" y="100000"/>
                                    </p:animScale>
                                    <p:animScale>
                                      <p:cBhvr>
                                        <p:cTn id="30" dur="26">
                                          <p:stCondLst>
                                            <p:cond delay="1808"/>
                                          </p:stCondLst>
                                        </p:cTn>
                                        <p:tgtEl>
                                          <p:spTgt spid="5">
                                            <p:txEl>
                                              <p:pRg st="0" end="0"/>
                                            </p:txEl>
                                          </p:spTgt>
                                        </p:tgtEl>
                                      </p:cBhvr>
                                      <p:to x="100000" y="95000"/>
                                    </p:animScale>
                                    <p:animScale>
                                      <p:cBhvr>
                                        <p:cTn id="31" dur="166" decel="50000">
                                          <p:stCondLst>
                                            <p:cond delay="1834"/>
                                          </p:stCondLst>
                                        </p:cTn>
                                        <p:tgtEl>
                                          <p:spTgt spid="5">
                                            <p:txEl>
                                              <p:pRg st="0" end="0"/>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2" grpId="0"/>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7"/>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7"/>
          <p:cNvSpPr txBox="1">
            <a:spLocks noGrp="1"/>
          </p:cNvSpPr>
          <p:nvPr>
            <p:ph type="ctrTitle" idx="4"/>
          </p:nvPr>
        </p:nvSpPr>
        <p:spPr>
          <a:xfrm>
            <a:off x="1479479" y="2603528"/>
            <a:ext cx="1736332" cy="404349"/>
          </a:xfrm>
          <a:prstGeom prst="rect">
            <a:avLst/>
          </a:prstGeom>
        </p:spPr>
        <p:txBody>
          <a:bodyPr spcFirstLastPara="1" wrap="square" lIns="91425" tIns="91425" rIns="91425" bIns="91425" anchor="t" anchorCtr="0">
            <a:noAutofit/>
          </a:bodyPr>
          <a:lstStyle/>
          <a:p>
            <a:pPr lvl="0"/>
            <a:r>
              <a:rPr lang="es-MX" dirty="0" smtClean="0"/>
              <a:t>Específico</a:t>
            </a:r>
            <a:endParaRPr dirty="0"/>
          </a:p>
        </p:txBody>
      </p:sp>
      <p:sp>
        <p:nvSpPr>
          <p:cNvPr id="198" name="Google Shape;198;p27"/>
          <p:cNvSpPr txBox="1">
            <a:spLocks noGrp="1"/>
          </p:cNvSpPr>
          <p:nvPr>
            <p:ph type="subTitle" idx="1"/>
          </p:nvPr>
        </p:nvSpPr>
        <p:spPr>
          <a:xfrm>
            <a:off x="3193121" y="1114377"/>
            <a:ext cx="5385799" cy="978116"/>
          </a:xfrm>
          <a:prstGeom prst="rect">
            <a:avLst/>
          </a:prstGeom>
        </p:spPr>
        <p:txBody>
          <a:bodyPr spcFirstLastPara="1" wrap="square" lIns="91425" tIns="91425" rIns="91425" bIns="91425" anchor="t" anchorCtr="0">
            <a:noAutofit/>
          </a:bodyPr>
          <a:lstStyle/>
          <a:p>
            <a:pPr marL="0" lvl="0" indent="0"/>
            <a:r>
              <a:rPr lang="es-ES" sz="1600" dirty="0"/>
              <a:t>Analizar mediante esta investigación la situación actual del gobierno electrónico o digital en honduras y dar a conocer sus puntos más relevantes. </a:t>
            </a:r>
            <a:endParaRPr sz="1600" dirty="0"/>
          </a:p>
        </p:txBody>
      </p:sp>
      <p:sp>
        <p:nvSpPr>
          <p:cNvPr id="199" name="Google Shape;199;p27"/>
          <p:cNvSpPr txBox="1">
            <a:spLocks noGrp="1"/>
          </p:cNvSpPr>
          <p:nvPr>
            <p:ph type="ctrTitle"/>
          </p:nvPr>
        </p:nvSpPr>
        <p:spPr>
          <a:xfrm>
            <a:off x="1479479" y="1263295"/>
            <a:ext cx="2150400" cy="384000"/>
          </a:xfrm>
          <a:prstGeom prst="rect">
            <a:avLst/>
          </a:prstGeom>
        </p:spPr>
        <p:txBody>
          <a:bodyPr spcFirstLastPara="1" wrap="square" lIns="91425" tIns="91425" rIns="91425" bIns="91425" anchor="t" anchorCtr="0">
            <a:noAutofit/>
          </a:bodyPr>
          <a:lstStyle/>
          <a:p>
            <a:pPr lvl="0"/>
            <a:r>
              <a:rPr lang="es-MX" dirty="0"/>
              <a:t>General</a:t>
            </a:r>
            <a:endParaRPr dirty="0"/>
          </a:p>
        </p:txBody>
      </p:sp>
      <p:sp>
        <p:nvSpPr>
          <p:cNvPr id="200" name="Google Shape;200;p27"/>
          <p:cNvSpPr txBox="1">
            <a:spLocks noGrp="1"/>
          </p:cNvSpPr>
          <p:nvPr>
            <p:ph type="title" idx="2"/>
          </p:nvPr>
        </p:nvSpPr>
        <p:spPr>
          <a:xfrm>
            <a:off x="475625" y="1211905"/>
            <a:ext cx="1003854" cy="60479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a:t>01</a:t>
            </a:r>
            <a:endParaRPr sz="4000" dirty="0"/>
          </a:p>
        </p:txBody>
      </p:sp>
      <p:sp>
        <p:nvSpPr>
          <p:cNvPr id="201" name="Google Shape;201;p27"/>
          <p:cNvSpPr txBox="1">
            <a:spLocks noGrp="1"/>
          </p:cNvSpPr>
          <p:nvPr>
            <p:ph type="ctrTitle" idx="3"/>
          </p:nvPr>
        </p:nvSpPr>
        <p:spPr>
          <a:xfrm>
            <a:off x="629133" y="539500"/>
            <a:ext cx="3465900" cy="833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smtClean="0"/>
              <a:t>OBJETIVOS</a:t>
            </a:r>
            <a:endParaRPr dirty="0"/>
          </a:p>
        </p:txBody>
      </p:sp>
      <p:sp>
        <p:nvSpPr>
          <p:cNvPr id="202" name="Google Shape;202;p27"/>
          <p:cNvSpPr txBox="1">
            <a:spLocks noGrp="1"/>
          </p:cNvSpPr>
          <p:nvPr>
            <p:ph type="title" idx="5"/>
          </p:nvPr>
        </p:nvSpPr>
        <p:spPr>
          <a:xfrm>
            <a:off x="475625" y="2531812"/>
            <a:ext cx="885162" cy="630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4000" dirty="0" smtClean="0"/>
              <a:t>01</a:t>
            </a:r>
            <a:endParaRPr sz="4000" dirty="0"/>
          </a:p>
        </p:txBody>
      </p:sp>
      <p:sp>
        <p:nvSpPr>
          <p:cNvPr id="203" name="Google Shape;203;p27"/>
          <p:cNvSpPr txBox="1">
            <a:spLocks noGrp="1"/>
          </p:cNvSpPr>
          <p:nvPr>
            <p:ph type="subTitle" idx="6"/>
          </p:nvPr>
        </p:nvSpPr>
        <p:spPr>
          <a:xfrm>
            <a:off x="3193122" y="2370334"/>
            <a:ext cx="5303606" cy="829745"/>
          </a:xfrm>
          <a:prstGeom prst="rect">
            <a:avLst/>
          </a:prstGeom>
        </p:spPr>
        <p:txBody>
          <a:bodyPr spcFirstLastPara="1" wrap="square" lIns="91425" tIns="91425" rIns="91425" bIns="91425" anchor="t" anchorCtr="0">
            <a:noAutofit/>
          </a:bodyPr>
          <a:lstStyle/>
          <a:p>
            <a:pPr marL="0" lvl="0" indent="0"/>
            <a:r>
              <a:rPr lang="es-ES" sz="1600" dirty="0"/>
              <a:t>Dar a conocer la importancia del uso de las Tecnologías de la Información y la Comunicación (</a:t>
            </a:r>
            <a:r>
              <a:rPr lang="es-ES" sz="1600" dirty="0" err="1"/>
              <a:t>TICs</a:t>
            </a:r>
            <a:r>
              <a:rPr lang="es-ES" sz="1600" dirty="0"/>
              <a:t>) para el gobierno digital de honduras y otros países. </a:t>
            </a:r>
            <a:endParaRPr sz="1600" dirty="0"/>
          </a:p>
        </p:txBody>
      </p:sp>
      <p:sp>
        <p:nvSpPr>
          <p:cNvPr id="204" name="Google Shape;204;p27"/>
          <p:cNvSpPr txBox="1">
            <a:spLocks noGrp="1"/>
          </p:cNvSpPr>
          <p:nvPr>
            <p:ph type="ctrTitle" idx="7"/>
          </p:nvPr>
        </p:nvSpPr>
        <p:spPr>
          <a:xfrm>
            <a:off x="1479479" y="3727470"/>
            <a:ext cx="2150400" cy="384000"/>
          </a:xfrm>
          <a:prstGeom prst="rect">
            <a:avLst/>
          </a:prstGeom>
        </p:spPr>
        <p:txBody>
          <a:bodyPr spcFirstLastPara="1" wrap="square" lIns="91425" tIns="91425" rIns="91425" bIns="91425" anchor="t" anchorCtr="0">
            <a:noAutofit/>
          </a:bodyPr>
          <a:lstStyle/>
          <a:p>
            <a:pPr lvl="0"/>
            <a:r>
              <a:rPr lang="es-MX" dirty="0"/>
              <a:t>Específico</a:t>
            </a:r>
            <a:endParaRPr dirty="0"/>
          </a:p>
        </p:txBody>
      </p:sp>
      <p:sp>
        <p:nvSpPr>
          <p:cNvPr id="205" name="Google Shape;205;p27"/>
          <p:cNvSpPr txBox="1">
            <a:spLocks noGrp="1"/>
          </p:cNvSpPr>
          <p:nvPr>
            <p:ph type="title" idx="8"/>
          </p:nvPr>
        </p:nvSpPr>
        <p:spPr>
          <a:xfrm>
            <a:off x="475625" y="3644654"/>
            <a:ext cx="1003854" cy="720189"/>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4000" dirty="0" smtClean="0"/>
              <a:t>02</a:t>
            </a:r>
            <a:endParaRPr sz="4000" dirty="0"/>
          </a:p>
        </p:txBody>
      </p:sp>
      <p:sp>
        <p:nvSpPr>
          <p:cNvPr id="206" name="Google Shape;206;p27"/>
          <p:cNvSpPr txBox="1">
            <a:spLocks noGrp="1"/>
          </p:cNvSpPr>
          <p:nvPr>
            <p:ph type="subTitle" idx="9"/>
          </p:nvPr>
        </p:nvSpPr>
        <p:spPr>
          <a:xfrm>
            <a:off x="3215810" y="3552811"/>
            <a:ext cx="5363109" cy="936998"/>
          </a:xfrm>
          <a:prstGeom prst="rect">
            <a:avLst/>
          </a:prstGeom>
        </p:spPr>
        <p:txBody>
          <a:bodyPr spcFirstLastPara="1" wrap="square" lIns="91425" tIns="91425" rIns="91425" bIns="91425" anchor="t" anchorCtr="0">
            <a:noAutofit/>
          </a:bodyPr>
          <a:lstStyle/>
          <a:p>
            <a:pPr marL="0" lvl="0" indent="0"/>
            <a:r>
              <a:rPr lang="es-ES" sz="1600" dirty="0"/>
              <a:t>Presentar una propuesta de mejoramiento en cuanto al gobierno electrónico que se enfoque en la correcta utilización de dicha herramienta. </a:t>
            </a:r>
            <a:endParaRPr sz="1600"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6"/>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6"/>
          <p:cNvSpPr txBox="1">
            <a:spLocks noGrp="1"/>
          </p:cNvSpPr>
          <p:nvPr>
            <p:ph type="title"/>
          </p:nvPr>
        </p:nvSpPr>
        <p:spPr>
          <a:xfrm>
            <a:off x="622436" y="724432"/>
            <a:ext cx="3465900" cy="8322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smtClean="0"/>
              <a:t>INTRODUCCIÓN</a:t>
            </a:r>
            <a:endParaRPr dirty="0"/>
          </a:p>
        </p:txBody>
      </p:sp>
      <p:sp>
        <p:nvSpPr>
          <p:cNvPr id="191" name="Google Shape;191;p26"/>
          <p:cNvSpPr txBox="1">
            <a:spLocks noGrp="1"/>
          </p:cNvSpPr>
          <p:nvPr>
            <p:ph type="subTitle" idx="1"/>
          </p:nvPr>
        </p:nvSpPr>
        <p:spPr>
          <a:xfrm>
            <a:off x="723499" y="1690202"/>
            <a:ext cx="7717500" cy="2553025"/>
          </a:xfrm>
          <a:prstGeom prst="rect">
            <a:avLst/>
          </a:prstGeom>
        </p:spPr>
        <p:txBody>
          <a:bodyPr spcFirstLastPara="1" wrap="square" lIns="91425" tIns="91425" rIns="91425" bIns="91425" anchor="t" anchorCtr="0">
            <a:noAutofit/>
          </a:bodyPr>
          <a:lstStyle/>
          <a:p>
            <a:pPr marL="0" lvl="0" indent="0">
              <a:buNone/>
            </a:pPr>
            <a:r>
              <a:rPr lang="es-ES" sz="2400" dirty="0"/>
              <a:t>Actualmente podemos ver el impacto social del uso de la tecnología en nuestra vida, Es común observar hoy en día, personas de todas las edades navegando en internet, escuchando música en </a:t>
            </a:r>
            <a:r>
              <a:rPr lang="es-ES" sz="2400" dirty="0" smtClean="0"/>
              <a:t>MP3</a:t>
            </a:r>
            <a:endParaRPr sz="24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8"/>
          <p:cNvSpPr txBox="1">
            <a:spLocks noGrp="1"/>
          </p:cNvSpPr>
          <p:nvPr>
            <p:ph type="subTitle" idx="1"/>
          </p:nvPr>
        </p:nvSpPr>
        <p:spPr>
          <a:xfrm>
            <a:off x="609599" y="2224048"/>
            <a:ext cx="4825429" cy="2111645"/>
          </a:xfrm>
          <a:prstGeom prst="rect">
            <a:avLst/>
          </a:prstGeom>
        </p:spPr>
        <p:txBody>
          <a:bodyPr spcFirstLastPara="1" wrap="square" lIns="91425" tIns="91425" rIns="91425" bIns="91425" anchor="t" anchorCtr="0">
            <a:noAutofit/>
          </a:bodyPr>
          <a:lstStyle/>
          <a:p>
            <a:pPr marL="0" lvl="0" indent="0"/>
            <a:r>
              <a:rPr lang="es-ES" sz="2400" dirty="0"/>
              <a:t>Es notable decir que el gobierno electrónico o digital están representando una parte muy fundamental para cada nación y más en estos etapas de pandemia</a:t>
            </a:r>
            <a:endParaRPr sz="2400" dirty="0"/>
          </a:p>
        </p:txBody>
      </p:sp>
      <p:sp>
        <p:nvSpPr>
          <p:cNvPr id="215" name="Google Shape;215;p28"/>
          <p:cNvSpPr txBox="1">
            <a:spLocks noGrp="1"/>
          </p:cNvSpPr>
          <p:nvPr>
            <p:ph type="title"/>
          </p:nvPr>
        </p:nvSpPr>
        <p:spPr>
          <a:xfrm>
            <a:off x="609600" y="693612"/>
            <a:ext cx="4383900" cy="1289300"/>
          </a:xfrm>
          <a:prstGeom prst="rect">
            <a:avLst/>
          </a:prstGeom>
        </p:spPr>
        <p:txBody>
          <a:bodyPr spcFirstLastPara="1" wrap="square" lIns="0" tIns="91425" rIns="91425" bIns="91425" anchor="b" anchorCtr="0">
            <a:noAutofit/>
          </a:bodyPr>
          <a:lstStyle/>
          <a:p>
            <a:pPr lvl="0"/>
            <a:r>
              <a:rPr lang="es-MX" sz="3600" dirty="0"/>
              <a:t>Gobierno digital de Honduras</a:t>
            </a:r>
            <a:endParaRPr sz="3600" dirty="0"/>
          </a:p>
        </p:txBody>
      </p:sp>
      <p:sp>
        <p:nvSpPr>
          <p:cNvPr id="216" name="Google Shape;216;p28"/>
          <p:cNvSpPr/>
          <p:nvPr/>
        </p:nvSpPr>
        <p:spPr>
          <a:xfrm>
            <a:off x="5336900" y="-25"/>
            <a:ext cx="23289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8"/>
          <p:cNvSpPr/>
          <p:nvPr/>
        </p:nvSpPr>
        <p:spPr>
          <a:xfrm>
            <a:off x="6153650" y="2224049"/>
            <a:ext cx="695400" cy="6954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8"/>
          <p:cNvSpPr/>
          <p:nvPr/>
        </p:nvSpPr>
        <p:spPr>
          <a:xfrm>
            <a:off x="6291024" y="2297649"/>
            <a:ext cx="420715" cy="548158"/>
          </a:xfrm>
          <a:custGeom>
            <a:avLst/>
            <a:gdLst/>
            <a:ahLst/>
            <a:cxnLst/>
            <a:rect l="l" t="t" r="r" b="b"/>
            <a:pathLst>
              <a:path w="15235" h="19850" extrusionOk="0">
                <a:moveTo>
                  <a:pt x="3917" y="5265"/>
                </a:moveTo>
                <a:cubicBezTo>
                  <a:pt x="3842" y="5265"/>
                  <a:pt x="3767" y="5293"/>
                  <a:pt x="3709" y="5349"/>
                </a:cubicBezTo>
                <a:lnTo>
                  <a:pt x="3027" y="6034"/>
                </a:lnTo>
                <a:lnTo>
                  <a:pt x="2787" y="5794"/>
                </a:lnTo>
                <a:cubicBezTo>
                  <a:pt x="2731" y="5738"/>
                  <a:pt x="2656" y="5710"/>
                  <a:pt x="2582" y="5710"/>
                </a:cubicBezTo>
                <a:cubicBezTo>
                  <a:pt x="2507" y="5710"/>
                  <a:pt x="2432" y="5738"/>
                  <a:pt x="2374" y="5794"/>
                </a:cubicBezTo>
                <a:cubicBezTo>
                  <a:pt x="2262" y="5910"/>
                  <a:pt x="2262" y="6095"/>
                  <a:pt x="2374" y="6206"/>
                </a:cubicBezTo>
                <a:lnTo>
                  <a:pt x="2819" y="6652"/>
                </a:lnTo>
                <a:cubicBezTo>
                  <a:pt x="2877" y="6708"/>
                  <a:pt x="2952" y="6736"/>
                  <a:pt x="3027" y="6736"/>
                </a:cubicBezTo>
                <a:cubicBezTo>
                  <a:pt x="3102" y="6736"/>
                  <a:pt x="3176" y="6708"/>
                  <a:pt x="3231" y="6652"/>
                </a:cubicBezTo>
                <a:lnTo>
                  <a:pt x="4121" y="5762"/>
                </a:lnTo>
                <a:cubicBezTo>
                  <a:pt x="4234" y="5645"/>
                  <a:pt x="4234" y="5465"/>
                  <a:pt x="4121" y="5349"/>
                </a:cubicBezTo>
                <a:cubicBezTo>
                  <a:pt x="4066" y="5293"/>
                  <a:pt x="3992" y="5265"/>
                  <a:pt x="3917" y="5265"/>
                </a:cubicBezTo>
                <a:close/>
                <a:moveTo>
                  <a:pt x="4558" y="4691"/>
                </a:moveTo>
                <a:lnTo>
                  <a:pt x="4558" y="7309"/>
                </a:lnTo>
                <a:lnTo>
                  <a:pt x="1941" y="7309"/>
                </a:lnTo>
                <a:lnTo>
                  <a:pt x="1941" y="4691"/>
                </a:lnTo>
                <a:close/>
                <a:moveTo>
                  <a:pt x="1648" y="4110"/>
                </a:moveTo>
                <a:cubicBezTo>
                  <a:pt x="1488" y="4110"/>
                  <a:pt x="1359" y="4243"/>
                  <a:pt x="1359" y="4402"/>
                </a:cubicBezTo>
                <a:lnTo>
                  <a:pt x="1359" y="7601"/>
                </a:lnTo>
                <a:cubicBezTo>
                  <a:pt x="1359" y="7762"/>
                  <a:pt x="1488" y="7890"/>
                  <a:pt x="1648" y="7890"/>
                </a:cubicBezTo>
                <a:lnTo>
                  <a:pt x="4847" y="7890"/>
                </a:lnTo>
                <a:cubicBezTo>
                  <a:pt x="5008" y="7890"/>
                  <a:pt x="5136" y="7762"/>
                  <a:pt x="5136" y="7601"/>
                </a:cubicBezTo>
                <a:lnTo>
                  <a:pt x="5136" y="4402"/>
                </a:lnTo>
                <a:cubicBezTo>
                  <a:pt x="5140" y="4243"/>
                  <a:pt x="5008" y="4110"/>
                  <a:pt x="4847" y="4110"/>
                </a:cubicBezTo>
                <a:close/>
                <a:moveTo>
                  <a:pt x="3917" y="9931"/>
                </a:moveTo>
                <a:cubicBezTo>
                  <a:pt x="3842" y="9931"/>
                  <a:pt x="3767" y="9959"/>
                  <a:pt x="3709" y="10015"/>
                </a:cubicBezTo>
                <a:lnTo>
                  <a:pt x="3027" y="10701"/>
                </a:lnTo>
                <a:lnTo>
                  <a:pt x="2787" y="10460"/>
                </a:lnTo>
                <a:cubicBezTo>
                  <a:pt x="2731" y="10404"/>
                  <a:pt x="2656" y="10376"/>
                  <a:pt x="2582" y="10376"/>
                </a:cubicBezTo>
                <a:cubicBezTo>
                  <a:pt x="2507" y="10376"/>
                  <a:pt x="2432" y="10404"/>
                  <a:pt x="2374" y="10460"/>
                </a:cubicBezTo>
                <a:cubicBezTo>
                  <a:pt x="2262" y="10576"/>
                  <a:pt x="2262" y="10757"/>
                  <a:pt x="2374" y="10873"/>
                </a:cubicBezTo>
                <a:lnTo>
                  <a:pt x="2819" y="11318"/>
                </a:lnTo>
                <a:cubicBezTo>
                  <a:pt x="2877" y="11375"/>
                  <a:pt x="2952" y="11403"/>
                  <a:pt x="3027" y="11403"/>
                </a:cubicBezTo>
                <a:cubicBezTo>
                  <a:pt x="3102" y="11403"/>
                  <a:pt x="3176" y="11375"/>
                  <a:pt x="3231" y="11318"/>
                </a:cubicBezTo>
                <a:lnTo>
                  <a:pt x="4121" y="10428"/>
                </a:lnTo>
                <a:cubicBezTo>
                  <a:pt x="4234" y="10312"/>
                  <a:pt x="4234" y="10127"/>
                  <a:pt x="4121" y="10015"/>
                </a:cubicBezTo>
                <a:cubicBezTo>
                  <a:pt x="4066" y="9959"/>
                  <a:pt x="3992" y="9931"/>
                  <a:pt x="3917" y="9931"/>
                </a:cubicBezTo>
                <a:close/>
                <a:moveTo>
                  <a:pt x="4558" y="9357"/>
                </a:moveTo>
                <a:lnTo>
                  <a:pt x="4558" y="11975"/>
                </a:lnTo>
                <a:lnTo>
                  <a:pt x="1941" y="11975"/>
                </a:lnTo>
                <a:lnTo>
                  <a:pt x="1941" y="9357"/>
                </a:lnTo>
                <a:close/>
                <a:moveTo>
                  <a:pt x="1648" y="8776"/>
                </a:moveTo>
                <a:cubicBezTo>
                  <a:pt x="1488" y="8776"/>
                  <a:pt x="1359" y="8905"/>
                  <a:pt x="1359" y="9065"/>
                </a:cubicBezTo>
                <a:lnTo>
                  <a:pt x="1359" y="12264"/>
                </a:lnTo>
                <a:cubicBezTo>
                  <a:pt x="1359" y="12425"/>
                  <a:pt x="1488" y="12557"/>
                  <a:pt x="1648" y="12557"/>
                </a:cubicBezTo>
                <a:lnTo>
                  <a:pt x="4847" y="12557"/>
                </a:lnTo>
                <a:cubicBezTo>
                  <a:pt x="5008" y="12557"/>
                  <a:pt x="5136" y="12425"/>
                  <a:pt x="5136" y="12264"/>
                </a:cubicBezTo>
                <a:lnTo>
                  <a:pt x="5136" y="9065"/>
                </a:lnTo>
                <a:cubicBezTo>
                  <a:pt x="5140" y="8905"/>
                  <a:pt x="5008" y="8776"/>
                  <a:pt x="4847" y="8776"/>
                </a:cubicBezTo>
                <a:close/>
                <a:moveTo>
                  <a:pt x="4558" y="14020"/>
                </a:moveTo>
                <a:lnTo>
                  <a:pt x="4558" y="16642"/>
                </a:lnTo>
                <a:lnTo>
                  <a:pt x="1941" y="16642"/>
                </a:lnTo>
                <a:lnTo>
                  <a:pt x="1941" y="14020"/>
                </a:lnTo>
                <a:close/>
                <a:moveTo>
                  <a:pt x="1648" y="13443"/>
                </a:moveTo>
                <a:cubicBezTo>
                  <a:pt x="1488" y="13443"/>
                  <a:pt x="1359" y="13572"/>
                  <a:pt x="1359" y="13731"/>
                </a:cubicBezTo>
                <a:lnTo>
                  <a:pt x="1359" y="16930"/>
                </a:lnTo>
                <a:cubicBezTo>
                  <a:pt x="1359" y="17091"/>
                  <a:pt x="1488" y="17219"/>
                  <a:pt x="1648" y="17219"/>
                </a:cubicBezTo>
                <a:lnTo>
                  <a:pt x="4847" y="17219"/>
                </a:lnTo>
                <a:cubicBezTo>
                  <a:pt x="5008" y="17219"/>
                  <a:pt x="5136" y="17091"/>
                  <a:pt x="5136" y="16930"/>
                </a:cubicBezTo>
                <a:lnTo>
                  <a:pt x="5136" y="13731"/>
                </a:lnTo>
                <a:cubicBezTo>
                  <a:pt x="5140" y="13572"/>
                  <a:pt x="5008" y="13443"/>
                  <a:pt x="4847" y="13443"/>
                </a:cubicBezTo>
                <a:close/>
                <a:moveTo>
                  <a:pt x="13779" y="17011"/>
                </a:moveTo>
                <a:cubicBezTo>
                  <a:pt x="14040" y="17019"/>
                  <a:pt x="14220" y="17051"/>
                  <a:pt x="14416" y="17247"/>
                </a:cubicBezTo>
                <a:cubicBezTo>
                  <a:pt x="14565" y="17391"/>
                  <a:pt x="14653" y="17592"/>
                  <a:pt x="14653" y="17809"/>
                </a:cubicBezTo>
                <a:lnTo>
                  <a:pt x="14653" y="19272"/>
                </a:lnTo>
                <a:lnTo>
                  <a:pt x="7477" y="19272"/>
                </a:lnTo>
                <a:lnTo>
                  <a:pt x="7477" y="17813"/>
                </a:lnTo>
                <a:cubicBezTo>
                  <a:pt x="7477" y="17592"/>
                  <a:pt x="7570" y="17391"/>
                  <a:pt x="7714" y="17247"/>
                </a:cubicBezTo>
                <a:cubicBezTo>
                  <a:pt x="7866" y="17095"/>
                  <a:pt x="8062" y="17015"/>
                  <a:pt x="8279" y="17011"/>
                </a:cubicBezTo>
                <a:close/>
                <a:moveTo>
                  <a:pt x="5228" y="0"/>
                </a:moveTo>
                <a:cubicBezTo>
                  <a:pt x="4904" y="0"/>
                  <a:pt x="4611" y="133"/>
                  <a:pt x="4402" y="346"/>
                </a:cubicBezTo>
                <a:cubicBezTo>
                  <a:pt x="4254" y="490"/>
                  <a:pt x="4145" y="670"/>
                  <a:pt x="4094" y="879"/>
                </a:cubicBezTo>
                <a:lnTo>
                  <a:pt x="3688" y="879"/>
                </a:lnTo>
                <a:cubicBezTo>
                  <a:pt x="3364" y="879"/>
                  <a:pt x="3072" y="1011"/>
                  <a:pt x="2863" y="1219"/>
                </a:cubicBezTo>
                <a:cubicBezTo>
                  <a:pt x="2715" y="1368"/>
                  <a:pt x="2606" y="1549"/>
                  <a:pt x="2554" y="1756"/>
                </a:cubicBezTo>
                <a:lnTo>
                  <a:pt x="670" y="1756"/>
                </a:lnTo>
                <a:cubicBezTo>
                  <a:pt x="485" y="1756"/>
                  <a:pt x="317" y="1829"/>
                  <a:pt x="197" y="1954"/>
                </a:cubicBezTo>
                <a:cubicBezTo>
                  <a:pt x="77" y="2074"/>
                  <a:pt x="1" y="2237"/>
                  <a:pt x="1" y="2422"/>
                </a:cubicBezTo>
                <a:lnTo>
                  <a:pt x="1" y="9566"/>
                </a:lnTo>
                <a:cubicBezTo>
                  <a:pt x="1" y="9727"/>
                  <a:pt x="128" y="9859"/>
                  <a:pt x="289" y="9859"/>
                </a:cubicBezTo>
                <a:cubicBezTo>
                  <a:pt x="450" y="9859"/>
                  <a:pt x="582" y="9731"/>
                  <a:pt x="582" y="9570"/>
                </a:cubicBezTo>
                <a:lnTo>
                  <a:pt x="582" y="2446"/>
                </a:lnTo>
                <a:cubicBezTo>
                  <a:pt x="582" y="2366"/>
                  <a:pt x="610" y="2338"/>
                  <a:pt x="690" y="2338"/>
                </a:cubicBezTo>
                <a:lnTo>
                  <a:pt x="2554" y="2338"/>
                </a:lnTo>
                <a:cubicBezTo>
                  <a:pt x="2606" y="2542"/>
                  <a:pt x="2715" y="2727"/>
                  <a:pt x="2863" y="2872"/>
                </a:cubicBezTo>
                <a:cubicBezTo>
                  <a:pt x="3072" y="3084"/>
                  <a:pt x="3364" y="3216"/>
                  <a:pt x="3685" y="3216"/>
                </a:cubicBezTo>
                <a:lnTo>
                  <a:pt x="5228" y="3216"/>
                </a:lnTo>
                <a:cubicBezTo>
                  <a:pt x="5389" y="3216"/>
                  <a:pt x="5520" y="3084"/>
                  <a:pt x="5520" y="2923"/>
                </a:cubicBezTo>
                <a:cubicBezTo>
                  <a:pt x="5520" y="2763"/>
                  <a:pt x="5392" y="2635"/>
                  <a:pt x="5228" y="2635"/>
                </a:cubicBezTo>
                <a:lnTo>
                  <a:pt x="3688" y="2635"/>
                </a:lnTo>
                <a:cubicBezTo>
                  <a:pt x="3529" y="2635"/>
                  <a:pt x="3380" y="2566"/>
                  <a:pt x="3272" y="2459"/>
                </a:cubicBezTo>
                <a:cubicBezTo>
                  <a:pt x="3043" y="2230"/>
                  <a:pt x="3043" y="1861"/>
                  <a:pt x="3272" y="1632"/>
                </a:cubicBezTo>
                <a:cubicBezTo>
                  <a:pt x="3412" y="1492"/>
                  <a:pt x="3524" y="1473"/>
                  <a:pt x="3709" y="1456"/>
                </a:cubicBezTo>
                <a:lnTo>
                  <a:pt x="4350" y="1456"/>
                </a:lnTo>
                <a:cubicBezTo>
                  <a:pt x="4353" y="1456"/>
                  <a:pt x="4355" y="1456"/>
                  <a:pt x="4357" y="1456"/>
                </a:cubicBezTo>
                <a:cubicBezTo>
                  <a:pt x="4510" y="1456"/>
                  <a:pt x="4639" y="1326"/>
                  <a:pt x="4639" y="1168"/>
                </a:cubicBezTo>
                <a:cubicBezTo>
                  <a:pt x="4639" y="1007"/>
                  <a:pt x="4703" y="863"/>
                  <a:pt x="4811" y="755"/>
                </a:cubicBezTo>
                <a:cubicBezTo>
                  <a:pt x="4919" y="646"/>
                  <a:pt x="5063" y="583"/>
                  <a:pt x="5224" y="583"/>
                </a:cubicBezTo>
                <a:lnTo>
                  <a:pt x="6551" y="583"/>
                </a:lnTo>
                <a:cubicBezTo>
                  <a:pt x="6712" y="583"/>
                  <a:pt x="6856" y="646"/>
                  <a:pt x="6964" y="755"/>
                </a:cubicBezTo>
                <a:cubicBezTo>
                  <a:pt x="7072" y="863"/>
                  <a:pt x="7137" y="1007"/>
                  <a:pt x="7137" y="1168"/>
                </a:cubicBezTo>
                <a:cubicBezTo>
                  <a:pt x="7137" y="1328"/>
                  <a:pt x="7269" y="1456"/>
                  <a:pt x="7425" y="1456"/>
                </a:cubicBezTo>
                <a:lnTo>
                  <a:pt x="8066" y="1456"/>
                </a:lnTo>
                <a:cubicBezTo>
                  <a:pt x="8403" y="1484"/>
                  <a:pt x="8680" y="1680"/>
                  <a:pt x="8676" y="2026"/>
                </a:cubicBezTo>
                <a:cubicBezTo>
                  <a:pt x="8671" y="2378"/>
                  <a:pt x="8447" y="2635"/>
                  <a:pt x="8090" y="2635"/>
                </a:cubicBezTo>
                <a:lnTo>
                  <a:pt x="6547" y="2635"/>
                </a:lnTo>
                <a:cubicBezTo>
                  <a:pt x="6386" y="2635"/>
                  <a:pt x="6258" y="2763"/>
                  <a:pt x="6258" y="2923"/>
                </a:cubicBezTo>
                <a:cubicBezTo>
                  <a:pt x="6258" y="3084"/>
                  <a:pt x="6386" y="3212"/>
                  <a:pt x="6547" y="3216"/>
                </a:cubicBezTo>
                <a:lnTo>
                  <a:pt x="8090" y="3216"/>
                </a:lnTo>
                <a:cubicBezTo>
                  <a:pt x="8412" y="3216"/>
                  <a:pt x="8704" y="3084"/>
                  <a:pt x="8917" y="2872"/>
                </a:cubicBezTo>
                <a:cubicBezTo>
                  <a:pt x="9061" y="2727"/>
                  <a:pt x="9169" y="2542"/>
                  <a:pt x="9221" y="2334"/>
                </a:cubicBezTo>
                <a:lnTo>
                  <a:pt x="11110" y="2334"/>
                </a:lnTo>
                <a:cubicBezTo>
                  <a:pt x="11154" y="2334"/>
                  <a:pt x="11197" y="2378"/>
                  <a:pt x="11197" y="2422"/>
                </a:cubicBezTo>
                <a:lnTo>
                  <a:pt x="11197" y="6624"/>
                </a:lnTo>
                <a:cubicBezTo>
                  <a:pt x="10203" y="6439"/>
                  <a:pt x="9350" y="6435"/>
                  <a:pt x="9213" y="6435"/>
                </a:cubicBezTo>
                <a:cubicBezTo>
                  <a:pt x="9207" y="6435"/>
                  <a:pt x="9200" y="6435"/>
                  <a:pt x="9194" y="6435"/>
                </a:cubicBezTo>
                <a:cubicBezTo>
                  <a:pt x="9011" y="6435"/>
                  <a:pt x="8870" y="6606"/>
                  <a:pt x="8912" y="6788"/>
                </a:cubicBezTo>
                <a:lnTo>
                  <a:pt x="9221" y="8147"/>
                </a:lnTo>
                <a:lnTo>
                  <a:pt x="7141" y="10244"/>
                </a:lnTo>
                <a:cubicBezTo>
                  <a:pt x="7060" y="10320"/>
                  <a:pt x="7024" y="10440"/>
                  <a:pt x="7060" y="10552"/>
                </a:cubicBezTo>
                <a:lnTo>
                  <a:pt x="7653" y="12388"/>
                </a:lnTo>
                <a:cubicBezTo>
                  <a:pt x="7695" y="12513"/>
                  <a:pt x="7809" y="12594"/>
                  <a:pt x="7933" y="12594"/>
                </a:cubicBezTo>
                <a:cubicBezTo>
                  <a:pt x="7965" y="12594"/>
                  <a:pt x="7998" y="12588"/>
                  <a:pt x="8031" y="12577"/>
                </a:cubicBezTo>
                <a:lnTo>
                  <a:pt x="9406" y="12092"/>
                </a:lnTo>
                <a:lnTo>
                  <a:pt x="9406" y="12092"/>
                </a:lnTo>
                <a:cubicBezTo>
                  <a:pt x="9509" y="12585"/>
                  <a:pt x="9626" y="13283"/>
                  <a:pt x="9065" y="13836"/>
                </a:cubicBezTo>
                <a:cubicBezTo>
                  <a:pt x="8616" y="14277"/>
                  <a:pt x="8343" y="14754"/>
                  <a:pt x="8187" y="15251"/>
                </a:cubicBezTo>
                <a:cubicBezTo>
                  <a:pt x="8059" y="15648"/>
                  <a:pt x="8007" y="16057"/>
                  <a:pt x="7990" y="16462"/>
                </a:cubicBezTo>
                <a:cubicBezTo>
                  <a:pt x="7726" y="16518"/>
                  <a:pt x="7489" y="16650"/>
                  <a:pt x="7300" y="16834"/>
                </a:cubicBezTo>
                <a:cubicBezTo>
                  <a:pt x="7052" y="17083"/>
                  <a:pt x="6900" y="17428"/>
                  <a:pt x="6900" y="17809"/>
                </a:cubicBezTo>
                <a:lnTo>
                  <a:pt x="6900" y="18118"/>
                </a:lnTo>
                <a:lnTo>
                  <a:pt x="690" y="18118"/>
                </a:lnTo>
                <a:cubicBezTo>
                  <a:pt x="602" y="18113"/>
                  <a:pt x="586" y="18098"/>
                  <a:pt x="582" y="18009"/>
                </a:cubicBezTo>
                <a:lnTo>
                  <a:pt x="582" y="10885"/>
                </a:lnTo>
                <a:cubicBezTo>
                  <a:pt x="582" y="10725"/>
                  <a:pt x="450" y="10597"/>
                  <a:pt x="289" y="10597"/>
                </a:cubicBezTo>
                <a:cubicBezTo>
                  <a:pt x="132" y="10597"/>
                  <a:pt x="1" y="10725"/>
                  <a:pt x="1" y="10885"/>
                </a:cubicBezTo>
                <a:lnTo>
                  <a:pt x="1" y="18029"/>
                </a:lnTo>
                <a:cubicBezTo>
                  <a:pt x="1" y="18214"/>
                  <a:pt x="77" y="18382"/>
                  <a:pt x="197" y="18503"/>
                </a:cubicBezTo>
                <a:cubicBezTo>
                  <a:pt x="317" y="18623"/>
                  <a:pt x="482" y="18699"/>
                  <a:pt x="666" y="18699"/>
                </a:cubicBezTo>
                <a:lnTo>
                  <a:pt x="6900" y="18699"/>
                </a:lnTo>
                <a:lnTo>
                  <a:pt x="6900" y="19561"/>
                </a:lnTo>
                <a:cubicBezTo>
                  <a:pt x="6900" y="19721"/>
                  <a:pt x="7028" y="19850"/>
                  <a:pt x="7189" y="19850"/>
                </a:cubicBezTo>
                <a:lnTo>
                  <a:pt x="14942" y="19850"/>
                </a:lnTo>
                <a:cubicBezTo>
                  <a:pt x="15102" y="19850"/>
                  <a:pt x="15234" y="19721"/>
                  <a:pt x="15234" y="19561"/>
                </a:cubicBezTo>
                <a:lnTo>
                  <a:pt x="15234" y="17813"/>
                </a:lnTo>
                <a:cubicBezTo>
                  <a:pt x="15234" y="17432"/>
                  <a:pt x="15078" y="17083"/>
                  <a:pt x="14829" y="16834"/>
                </a:cubicBezTo>
                <a:cubicBezTo>
                  <a:pt x="14609" y="16618"/>
                  <a:pt x="14320" y="16470"/>
                  <a:pt x="13996" y="16438"/>
                </a:cubicBezTo>
                <a:cubicBezTo>
                  <a:pt x="13659" y="15500"/>
                  <a:pt x="13482" y="14745"/>
                  <a:pt x="13952" y="13796"/>
                </a:cubicBezTo>
                <a:cubicBezTo>
                  <a:pt x="14228" y="13243"/>
                  <a:pt x="14525" y="12360"/>
                  <a:pt x="14673" y="11426"/>
                </a:cubicBezTo>
                <a:cubicBezTo>
                  <a:pt x="14790" y="10689"/>
                  <a:pt x="14818" y="9915"/>
                  <a:pt x="14673" y="9229"/>
                </a:cubicBezTo>
                <a:cubicBezTo>
                  <a:pt x="14646" y="9093"/>
                  <a:pt x="14526" y="8999"/>
                  <a:pt x="14392" y="8999"/>
                </a:cubicBezTo>
                <a:cubicBezTo>
                  <a:pt x="14372" y="8999"/>
                  <a:pt x="14353" y="9001"/>
                  <a:pt x="14333" y="9005"/>
                </a:cubicBezTo>
                <a:cubicBezTo>
                  <a:pt x="14176" y="9037"/>
                  <a:pt x="14076" y="9189"/>
                  <a:pt x="14108" y="9350"/>
                </a:cubicBezTo>
                <a:cubicBezTo>
                  <a:pt x="14233" y="9955"/>
                  <a:pt x="14204" y="10656"/>
                  <a:pt x="14100" y="11335"/>
                </a:cubicBezTo>
                <a:cubicBezTo>
                  <a:pt x="13959" y="12208"/>
                  <a:pt x="13687" y="13026"/>
                  <a:pt x="13430" y="13539"/>
                </a:cubicBezTo>
                <a:cubicBezTo>
                  <a:pt x="12838" y="14738"/>
                  <a:pt x="13121" y="15712"/>
                  <a:pt x="13378" y="16429"/>
                </a:cubicBezTo>
                <a:lnTo>
                  <a:pt x="8571" y="16429"/>
                </a:lnTo>
                <a:cubicBezTo>
                  <a:pt x="8588" y="16092"/>
                  <a:pt x="8632" y="15752"/>
                  <a:pt x="8736" y="15428"/>
                </a:cubicBezTo>
                <a:cubicBezTo>
                  <a:pt x="8869" y="15015"/>
                  <a:pt x="9097" y="14617"/>
                  <a:pt x="9470" y="14249"/>
                </a:cubicBezTo>
                <a:cubicBezTo>
                  <a:pt x="10296" y="13439"/>
                  <a:pt x="10091" y="12501"/>
                  <a:pt x="9955" y="11883"/>
                </a:cubicBezTo>
                <a:cubicBezTo>
                  <a:pt x="9935" y="11799"/>
                  <a:pt x="9918" y="11723"/>
                  <a:pt x="9907" y="11659"/>
                </a:cubicBezTo>
                <a:cubicBezTo>
                  <a:pt x="9881" y="11515"/>
                  <a:pt x="9757" y="11418"/>
                  <a:pt x="9621" y="11418"/>
                </a:cubicBezTo>
                <a:cubicBezTo>
                  <a:pt x="9583" y="11418"/>
                  <a:pt x="9544" y="11426"/>
                  <a:pt x="9506" y="11442"/>
                </a:cubicBezTo>
                <a:lnTo>
                  <a:pt x="8118" y="11931"/>
                </a:lnTo>
                <a:lnTo>
                  <a:pt x="7666" y="10541"/>
                </a:lnTo>
                <a:lnTo>
                  <a:pt x="9642" y="8548"/>
                </a:lnTo>
                <a:cubicBezTo>
                  <a:pt x="9994" y="8604"/>
                  <a:pt x="10368" y="8684"/>
                  <a:pt x="10712" y="8813"/>
                </a:cubicBezTo>
                <a:cubicBezTo>
                  <a:pt x="11021" y="8924"/>
                  <a:pt x="11310" y="9074"/>
                  <a:pt x="11546" y="9270"/>
                </a:cubicBezTo>
                <a:cubicBezTo>
                  <a:pt x="11835" y="9510"/>
                  <a:pt x="12011" y="9867"/>
                  <a:pt x="12103" y="10276"/>
                </a:cubicBezTo>
                <a:cubicBezTo>
                  <a:pt x="12220" y="10801"/>
                  <a:pt x="12200" y="11414"/>
                  <a:pt x="12107" y="11988"/>
                </a:cubicBezTo>
                <a:cubicBezTo>
                  <a:pt x="12083" y="12148"/>
                  <a:pt x="12192" y="12297"/>
                  <a:pt x="12348" y="12321"/>
                </a:cubicBezTo>
                <a:cubicBezTo>
                  <a:pt x="12365" y="12324"/>
                  <a:pt x="12382" y="12325"/>
                  <a:pt x="12398" y="12325"/>
                </a:cubicBezTo>
                <a:cubicBezTo>
                  <a:pt x="12538" y="12325"/>
                  <a:pt x="12660" y="12223"/>
                  <a:pt x="12685" y="12084"/>
                </a:cubicBezTo>
                <a:cubicBezTo>
                  <a:pt x="12785" y="11442"/>
                  <a:pt x="12805" y="10757"/>
                  <a:pt x="12669" y="10151"/>
                </a:cubicBezTo>
                <a:cubicBezTo>
                  <a:pt x="12549" y="9618"/>
                  <a:pt x="12312" y="9150"/>
                  <a:pt x="11915" y="8820"/>
                </a:cubicBezTo>
                <a:cubicBezTo>
                  <a:pt x="11626" y="8584"/>
                  <a:pt x="11282" y="8404"/>
                  <a:pt x="10913" y="8267"/>
                </a:cubicBezTo>
                <a:cubicBezTo>
                  <a:pt x="10536" y="8131"/>
                  <a:pt x="10144" y="8039"/>
                  <a:pt x="9778" y="7982"/>
                </a:cubicBezTo>
                <a:lnTo>
                  <a:pt x="9561" y="7020"/>
                </a:lnTo>
                <a:lnTo>
                  <a:pt x="9561" y="7020"/>
                </a:lnTo>
                <a:cubicBezTo>
                  <a:pt x="10777" y="7072"/>
                  <a:pt x="12488" y="7346"/>
                  <a:pt x="13447" y="8131"/>
                </a:cubicBezTo>
                <a:cubicBezTo>
                  <a:pt x="13506" y="8187"/>
                  <a:pt x="13563" y="8239"/>
                  <a:pt x="13619" y="8299"/>
                </a:cubicBezTo>
                <a:cubicBezTo>
                  <a:pt x="13677" y="8364"/>
                  <a:pt x="13757" y="8397"/>
                  <a:pt x="13837" y="8397"/>
                </a:cubicBezTo>
                <a:cubicBezTo>
                  <a:pt x="13904" y="8397"/>
                  <a:pt x="13972" y="8373"/>
                  <a:pt x="14028" y="8323"/>
                </a:cubicBezTo>
                <a:cubicBezTo>
                  <a:pt x="14148" y="8215"/>
                  <a:pt x="14160" y="8034"/>
                  <a:pt x="14052" y="7914"/>
                </a:cubicBezTo>
                <a:cubicBezTo>
                  <a:pt x="13980" y="7834"/>
                  <a:pt x="13900" y="7754"/>
                  <a:pt x="13815" y="7686"/>
                </a:cubicBezTo>
                <a:cubicBezTo>
                  <a:pt x="13258" y="7225"/>
                  <a:pt x="12508" y="6933"/>
                  <a:pt x="11774" y="6748"/>
                </a:cubicBezTo>
                <a:lnTo>
                  <a:pt x="11774" y="2422"/>
                </a:lnTo>
                <a:cubicBezTo>
                  <a:pt x="11774" y="2237"/>
                  <a:pt x="11698" y="2074"/>
                  <a:pt x="11582" y="1954"/>
                </a:cubicBezTo>
                <a:cubicBezTo>
                  <a:pt x="11458" y="1829"/>
                  <a:pt x="11293" y="1756"/>
                  <a:pt x="11110" y="1756"/>
                </a:cubicBezTo>
                <a:lnTo>
                  <a:pt x="9221" y="1756"/>
                </a:lnTo>
                <a:cubicBezTo>
                  <a:pt x="9169" y="1549"/>
                  <a:pt x="9061" y="1364"/>
                  <a:pt x="8917" y="1219"/>
                </a:cubicBezTo>
                <a:cubicBezTo>
                  <a:pt x="8704" y="1011"/>
                  <a:pt x="8412" y="879"/>
                  <a:pt x="8090" y="879"/>
                </a:cubicBezTo>
                <a:lnTo>
                  <a:pt x="7681" y="879"/>
                </a:lnTo>
                <a:cubicBezTo>
                  <a:pt x="7629" y="670"/>
                  <a:pt x="7522" y="490"/>
                  <a:pt x="7377" y="342"/>
                </a:cubicBezTo>
                <a:cubicBezTo>
                  <a:pt x="7165" y="133"/>
                  <a:pt x="6872" y="0"/>
                  <a:pt x="65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28"/>
          <p:cNvSpPr txBox="1">
            <a:spLocks noGrp="1"/>
          </p:cNvSpPr>
          <p:nvPr>
            <p:ph type="subTitle" idx="1"/>
          </p:nvPr>
        </p:nvSpPr>
        <p:spPr>
          <a:xfrm>
            <a:off x="883373" y="1996388"/>
            <a:ext cx="7473770" cy="1904341"/>
          </a:xfrm>
          <a:prstGeom prst="rect">
            <a:avLst/>
          </a:prstGeom>
        </p:spPr>
        <p:txBody>
          <a:bodyPr spcFirstLastPara="1" wrap="square" lIns="91425" tIns="91425" rIns="91425" bIns="91425" anchor="t" anchorCtr="0">
            <a:noAutofit/>
          </a:bodyPr>
          <a:lstStyle/>
          <a:p>
            <a:pPr marL="0" lvl="0" indent="0"/>
            <a:r>
              <a:rPr lang="es-ES" sz="2400" dirty="0"/>
              <a:t>Este es un punto muy importante ya que como bien sabemos la pandemia ha afectado a todo el mundo y es en ese momento en el cual el gobierno digital se convierte en una herramienta fundamental </a:t>
            </a:r>
            <a:endParaRPr sz="2400" dirty="0"/>
          </a:p>
        </p:txBody>
      </p:sp>
      <p:sp>
        <p:nvSpPr>
          <p:cNvPr id="215" name="Google Shape;215;p28"/>
          <p:cNvSpPr txBox="1">
            <a:spLocks noGrp="1"/>
          </p:cNvSpPr>
          <p:nvPr>
            <p:ph type="title"/>
          </p:nvPr>
        </p:nvSpPr>
        <p:spPr>
          <a:xfrm>
            <a:off x="1039950" y="272035"/>
            <a:ext cx="7160616" cy="1326537"/>
          </a:xfrm>
          <a:prstGeom prst="rect">
            <a:avLst/>
          </a:prstGeom>
        </p:spPr>
        <p:txBody>
          <a:bodyPr spcFirstLastPara="1" wrap="square" lIns="0" tIns="91425" rIns="91425" bIns="91425" anchor="b" anchorCtr="0">
            <a:noAutofit/>
          </a:bodyPr>
          <a:lstStyle/>
          <a:p>
            <a:pPr lvl="0" algn="ctr"/>
            <a:r>
              <a:rPr lang="es-ES" sz="4000" dirty="0"/>
              <a:t>Gobierno digital de </a:t>
            </a:r>
            <a:r>
              <a:rPr lang="es-ES" sz="4000" dirty="0" smtClean="0"/>
              <a:t>Honduras </a:t>
            </a:r>
            <a:r>
              <a:rPr lang="es-ES" sz="4000" dirty="0"/>
              <a:t>en la pandemia</a:t>
            </a:r>
            <a:endParaRPr sz="4000" dirty="0"/>
          </a:p>
        </p:txBody>
      </p:sp>
      <p:sp>
        <p:nvSpPr>
          <p:cNvPr id="216" name="Google Shape;216;p28"/>
          <p:cNvSpPr/>
          <p:nvPr/>
        </p:nvSpPr>
        <p:spPr>
          <a:xfrm rot="19536744">
            <a:off x="-549673" y="366182"/>
            <a:ext cx="2554806" cy="347711"/>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8"/>
          <p:cNvSpPr/>
          <p:nvPr/>
        </p:nvSpPr>
        <p:spPr>
          <a:xfrm rot="19536744">
            <a:off x="-2313194" y="1372481"/>
            <a:ext cx="76336" cy="224118"/>
          </a:xfrm>
          <a:custGeom>
            <a:avLst/>
            <a:gdLst/>
            <a:ahLst/>
            <a:cxnLst/>
            <a:rect l="l" t="t" r="r" b="b"/>
            <a:pathLst>
              <a:path w="15235" h="19850" extrusionOk="0">
                <a:moveTo>
                  <a:pt x="3917" y="5265"/>
                </a:moveTo>
                <a:cubicBezTo>
                  <a:pt x="3842" y="5265"/>
                  <a:pt x="3767" y="5293"/>
                  <a:pt x="3709" y="5349"/>
                </a:cubicBezTo>
                <a:lnTo>
                  <a:pt x="3027" y="6034"/>
                </a:lnTo>
                <a:lnTo>
                  <a:pt x="2787" y="5794"/>
                </a:lnTo>
                <a:cubicBezTo>
                  <a:pt x="2731" y="5738"/>
                  <a:pt x="2656" y="5710"/>
                  <a:pt x="2582" y="5710"/>
                </a:cubicBezTo>
                <a:cubicBezTo>
                  <a:pt x="2507" y="5710"/>
                  <a:pt x="2432" y="5738"/>
                  <a:pt x="2374" y="5794"/>
                </a:cubicBezTo>
                <a:cubicBezTo>
                  <a:pt x="2262" y="5910"/>
                  <a:pt x="2262" y="6095"/>
                  <a:pt x="2374" y="6206"/>
                </a:cubicBezTo>
                <a:lnTo>
                  <a:pt x="2819" y="6652"/>
                </a:lnTo>
                <a:cubicBezTo>
                  <a:pt x="2877" y="6708"/>
                  <a:pt x="2952" y="6736"/>
                  <a:pt x="3027" y="6736"/>
                </a:cubicBezTo>
                <a:cubicBezTo>
                  <a:pt x="3102" y="6736"/>
                  <a:pt x="3176" y="6708"/>
                  <a:pt x="3231" y="6652"/>
                </a:cubicBezTo>
                <a:lnTo>
                  <a:pt x="4121" y="5762"/>
                </a:lnTo>
                <a:cubicBezTo>
                  <a:pt x="4234" y="5645"/>
                  <a:pt x="4234" y="5465"/>
                  <a:pt x="4121" y="5349"/>
                </a:cubicBezTo>
                <a:cubicBezTo>
                  <a:pt x="4066" y="5293"/>
                  <a:pt x="3992" y="5265"/>
                  <a:pt x="3917" y="5265"/>
                </a:cubicBezTo>
                <a:close/>
                <a:moveTo>
                  <a:pt x="4558" y="4691"/>
                </a:moveTo>
                <a:lnTo>
                  <a:pt x="4558" y="7309"/>
                </a:lnTo>
                <a:lnTo>
                  <a:pt x="1941" y="7309"/>
                </a:lnTo>
                <a:lnTo>
                  <a:pt x="1941" y="4691"/>
                </a:lnTo>
                <a:close/>
                <a:moveTo>
                  <a:pt x="1648" y="4110"/>
                </a:moveTo>
                <a:cubicBezTo>
                  <a:pt x="1488" y="4110"/>
                  <a:pt x="1359" y="4243"/>
                  <a:pt x="1359" y="4402"/>
                </a:cubicBezTo>
                <a:lnTo>
                  <a:pt x="1359" y="7601"/>
                </a:lnTo>
                <a:cubicBezTo>
                  <a:pt x="1359" y="7762"/>
                  <a:pt x="1488" y="7890"/>
                  <a:pt x="1648" y="7890"/>
                </a:cubicBezTo>
                <a:lnTo>
                  <a:pt x="4847" y="7890"/>
                </a:lnTo>
                <a:cubicBezTo>
                  <a:pt x="5008" y="7890"/>
                  <a:pt x="5136" y="7762"/>
                  <a:pt x="5136" y="7601"/>
                </a:cubicBezTo>
                <a:lnTo>
                  <a:pt x="5136" y="4402"/>
                </a:lnTo>
                <a:cubicBezTo>
                  <a:pt x="5140" y="4243"/>
                  <a:pt x="5008" y="4110"/>
                  <a:pt x="4847" y="4110"/>
                </a:cubicBezTo>
                <a:close/>
                <a:moveTo>
                  <a:pt x="3917" y="9931"/>
                </a:moveTo>
                <a:cubicBezTo>
                  <a:pt x="3842" y="9931"/>
                  <a:pt x="3767" y="9959"/>
                  <a:pt x="3709" y="10015"/>
                </a:cubicBezTo>
                <a:lnTo>
                  <a:pt x="3027" y="10701"/>
                </a:lnTo>
                <a:lnTo>
                  <a:pt x="2787" y="10460"/>
                </a:lnTo>
                <a:cubicBezTo>
                  <a:pt x="2731" y="10404"/>
                  <a:pt x="2656" y="10376"/>
                  <a:pt x="2582" y="10376"/>
                </a:cubicBezTo>
                <a:cubicBezTo>
                  <a:pt x="2507" y="10376"/>
                  <a:pt x="2432" y="10404"/>
                  <a:pt x="2374" y="10460"/>
                </a:cubicBezTo>
                <a:cubicBezTo>
                  <a:pt x="2262" y="10576"/>
                  <a:pt x="2262" y="10757"/>
                  <a:pt x="2374" y="10873"/>
                </a:cubicBezTo>
                <a:lnTo>
                  <a:pt x="2819" y="11318"/>
                </a:lnTo>
                <a:cubicBezTo>
                  <a:pt x="2877" y="11375"/>
                  <a:pt x="2952" y="11403"/>
                  <a:pt x="3027" y="11403"/>
                </a:cubicBezTo>
                <a:cubicBezTo>
                  <a:pt x="3102" y="11403"/>
                  <a:pt x="3176" y="11375"/>
                  <a:pt x="3231" y="11318"/>
                </a:cubicBezTo>
                <a:lnTo>
                  <a:pt x="4121" y="10428"/>
                </a:lnTo>
                <a:cubicBezTo>
                  <a:pt x="4234" y="10312"/>
                  <a:pt x="4234" y="10127"/>
                  <a:pt x="4121" y="10015"/>
                </a:cubicBezTo>
                <a:cubicBezTo>
                  <a:pt x="4066" y="9959"/>
                  <a:pt x="3992" y="9931"/>
                  <a:pt x="3917" y="9931"/>
                </a:cubicBezTo>
                <a:close/>
                <a:moveTo>
                  <a:pt x="4558" y="9357"/>
                </a:moveTo>
                <a:lnTo>
                  <a:pt x="4558" y="11975"/>
                </a:lnTo>
                <a:lnTo>
                  <a:pt x="1941" y="11975"/>
                </a:lnTo>
                <a:lnTo>
                  <a:pt x="1941" y="9357"/>
                </a:lnTo>
                <a:close/>
                <a:moveTo>
                  <a:pt x="1648" y="8776"/>
                </a:moveTo>
                <a:cubicBezTo>
                  <a:pt x="1488" y="8776"/>
                  <a:pt x="1359" y="8905"/>
                  <a:pt x="1359" y="9065"/>
                </a:cubicBezTo>
                <a:lnTo>
                  <a:pt x="1359" y="12264"/>
                </a:lnTo>
                <a:cubicBezTo>
                  <a:pt x="1359" y="12425"/>
                  <a:pt x="1488" y="12557"/>
                  <a:pt x="1648" y="12557"/>
                </a:cubicBezTo>
                <a:lnTo>
                  <a:pt x="4847" y="12557"/>
                </a:lnTo>
                <a:cubicBezTo>
                  <a:pt x="5008" y="12557"/>
                  <a:pt x="5136" y="12425"/>
                  <a:pt x="5136" y="12264"/>
                </a:cubicBezTo>
                <a:lnTo>
                  <a:pt x="5136" y="9065"/>
                </a:lnTo>
                <a:cubicBezTo>
                  <a:pt x="5140" y="8905"/>
                  <a:pt x="5008" y="8776"/>
                  <a:pt x="4847" y="8776"/>
                </a:cubicBezTo>
                <a:close/>
                <a:moveTo>
                  <a:pt x="4558" y="14020"/>
                </a:moveTo>
                <a:lnTo>
                  <a:pt x="4558" y="16642"/>
                </a:lnTo>
                <a:lnTo>
                  <a:pt x="1941" y="16642"/>
                </a:lnTo>
                <a:lnTo>
                  <a:pt x="1941" y="14020"/>
                </a:lnTo>
                <a:close/>
                <a:moveTo>
                  <a:pt x="1648" y="13443"/>
                </a:moveTo>
                <a:cubicBezTo>
                  <a:pt x="1488" y="13443"/>
                  <a:pt x="1359" y="13572"/>
                  <a:pt x="1359" y="13731"/>
                </a:cubicBezTo>
                <a:lnTo>
                  <a:pt x="1359" y="16930"/>
                </a:lnTo>
                <a:cubicBezTo>
                  <a:pt x="1359" y="17091"/>
                  <a:pt x="1488" y="17219"/>
                  <a:pt x="1648" y="17219"/>
                </a:cubicBezTo>
                <a:lnTo>
                  <a:pt x="4847" y="17219"/>
                </a:lnTo>
                <a:cubicBezTo>
                  <a:pt x="5008" y="17219"/>
                  <a:pt x="5136" y="17091"/>
                  <a:pt x="5136" y="16930"/>
                </a:cubicBezTo>
                <a:lnTo>
                  <a:pt x="5136" y="13731"/>
                </a:lnTo>
                <a:cubicBezTo>
                  <a:pt x="5140" y="13572"/>
                  <a:pt x="5008" y="13443"/>
                  <a:pt x="4847" y="13443"/>
                </a:cubicBezTo>
                <a:close/>
                <a:moveTo>
                  <a:pt x="13779" y="17011"/>
                </a:moveTo>
                <a:cubicBezTo>
                  <a:pt x="14040" y="17019"/>
                  <a:pt x="14220" y="17051"/>
                  <a:pt x="14416" y="17247"/>
                </a:cubicBezTo>
                <a:cubicBezTo>
                  <a:pt x="14565" y="17391"/>
                  <a:pt x="14653" y="17592"/>
                  <a:pt x="14653" y="17809"/>
                </a:cubicBezTo>
                <a:lnTo>
                  <a:pt x="14653" y="19272"/>
                </a:lnTo>
                <a:lnTo>
                  <a:pt x="7477" y="19272"/>
                </a:lnTo>
                <a:lnTo>
                  <a:pt x="7477" y="17813"/>
                </a:lnTo>
                <a:cubicBezTo>
                  <a:pt x="7477" y="17592"/>
                  <a:pt x="7570" y="17391"/>
                  <a:pt x="7714" y="17247"/>
                </a:cubicBezTo>
                <a:cubicBezTo>
                  <a:pt x="7866" y="17095"/>
                  <a:pt x="8062" y="17015"/>
                  <a:pt x="8279" y="17011"/>
                </a:cubicBezTo>
                <a:close/>
                <a:moveTo>
                  <a:pt x="5228" y="0"/>
                </a:moveTo>
                <a:cubicBezTo>
                  <a:pt x="4904" y="0"/>
                  <a:pt x="4611" y="133"/>
                  <a:pt x="4402" y="346"/>
                </a:cubicBezTo>
                <a:cubicBezTo>
                  <a:pt x="4254" y="490"/>
                  <a:pt x="4145" y="670"/>
                  <a:pt x="4094" y="879"/>
                </a:cubicBezTo>
                <a:lnTo>
                  <a:pt x="3688" y="879"/>
                </a:lnTo>
                <a:cubicBezTo>
                  <a:pt x="3364" y="879"/>
                  <a:pt x="3072" y="1011"/>
                  <a:pt x="2863" y="1219"/>
                </a:cubicBezTo>
                <a:cubicBezTo>
                  <a:pt x="2715" y="1368"/>
                  <a:pt x="2606" y="1549"/>
                  <a:pt x="2554" y="1756"/>
                </a:cubicBezTo>
                <a:lnTo>
                  <a:pt x="670" y="1756"/>
                </a:lnTo>
                <a:cubicBezTo>
                  <a:pt x="485" y="1756"/>
                  <a:pt x="317" y="1829"/>
                  <a:pt x="197" y="1954"/>
                </a:cubicBezTo>
                <a:cubicBezTo>
                  <a:pt x="77" y="2074"/>
                  <a:pt x="1" y="2237"/>
                  <a:pt x="1" y="2422"/>
                </a:cubicBezTo>
                <a:lnTo>
                  <a:pt x="1" y="9566"/>
                </a:lnTo>
                <a:cubicBezTo>
                  <a:pt x="1" y="9727"/>
                  <a:pt x="128" y="9859"/>
                  <a:pt x="289" y="9859"/>
                </a:cubicBezTo>
                <a:cubicBezTo>
                  <a:pt x="450" y="9859"/>
                  <a:pt x="582" y="9731"/>
                  <a:pt x="582" y="9570"/>
                </a:cubicBezTo>
                <a:lnTo>
                  <a:pt x="582" y="2446"/>
                </a:lnTo>
                <a:cubicBezTo>
                  <a:pt x="582" y="2366"/>
                  <a:pt x="610" y="2338"/>
                  <a:pt x="690" y="2338"/>
                </a:cubicBezTo>
                <a:lnTo>
                  <a:pt x="2554" y="2338"/>
                </a:lnTo>
                <a:cubicBezTo>
                  <a:pt x="2606" y="2542"/>
                  <a:pt x="2715" y="2727"/>
                  <a:pt x="2863" y="2872"/>
                </a:cubicBezTo>
                <a:cubicBezTo>
                  <a:pt x="3072" y="3084"/>
                  <a:pt x="3364" y="3216"/>
                  <a:pt x="3685" y="3216"/>
                </a:cubicBezTo>
                <a:lnTo>
                  <a:pt x="5228" y="3216"/>
                </a:lnTo>
                <a:cubicBezTo>
                  <a:pt x="5389" y="3216"/>
                  <a:pt x="5520" y="3084"/>
                  <a:pt x="5520" y="2923"/>
                </a:cubicBezTo>
                <a:cubicBezTo>
                  <a:pt x="5520" y="2763"/>
                  <a:pt x="5392" y="2635"/>
                  <a:pt x="5228" y="2635"/>
                </a:cubicBezTo>
                <a:lnTo>
                  <a:pt x="3688" y="2635"/>
                </a:lnTo>
                <a:cubicBezTo>
                  <a:pt x="3529" y="2635"/>
                  <a:pt x="3380" y="2566"/>
                  <a:pt x="3272" y="2459"/>
                </a:cubicBezTo>
                <a:cubicBezTo>
                  <a:pt x="3043" y="2230"/>
                  <a:pt x="3043" y="1861"/>
                  <a:pt x="3272" y="1632"/>
                </a:cubicBezTo>
                <a:cubicBezTo>
                  <a:pt x="3412" y="1492"/>
                  <a:pt x="3524" y="1473"/>
                  <a:pt x="3709" y="1456"/>
                </a:cubicBezTo>
                <a:lnTo>
                  <a:pt x="4350" y="1456"/>
                </a:lnTo>
                <a:cubicBezTo>
                  <a:pt x="4353" y="1456"/>
                  <a:pt x="4355" y="1456"/>
                  <a:pt x="4357" y="1456"/>
                </a:cubicBezTo>
                <a:cubicBezTo>
                  <a:pt x="4510" y="1456"/>
                  <a:pt x="4639" y="1326"/>
                  <a:pt x="4639" y="1168"/>
                </a:cubicBezTo>
                <a:cubicBezTo>
                  <a:pt x="4639" y="1007"/>
                  <a:pt x="4703" y="863"/>
                  <a:pt x="4811" y="755"/>
                </a:cubicBezTo>
                <a:cubicBezTo>
                  <a:pt x="4919" y="646"/>
                  <a:pt x="5063" y="583"/>
                  <a:pt x="5224" y="583"/>
                </a:cubicBezTo>
                <a:lnTo>
                  <a:pt x="6551" y="583"/>
                </a:lnTo>
                <a:cubicBezTo>
                  <a:pt x="6712" y="583"/>
                  <a:pt x="6856" y="646"/>
                  <a:pt x="6964" y="755"/>
                </a:cubicBezTo>
                <a:cubicBezTo>
                  <a:pt x="7072" y="863"/>
                  <a:pt x="7137" y="1007"/>
                  <a:pt x="7137" y="1168"/>
                </a:cubicBezTo>
                <a:cubicBezTo>
                  <a:pt x="7137" y="1328"/>
                  <a:pt x="7269" y="1456"/>
                  <a:pt x="7425" y="1456"/>
                </a:cubicBezTo>
                <a:lnTo>
                  <a:pt x="8066" y="1456"/>
                </a:lnTo>
                <a:cubicBezTo>
                  <a:pt x="8403" y="1484"/>
                  <a:pt x="8680" y="1680"/>
                  <a:pt x="8676" y="2026"/>
                </a:cubicBezTo>
                <a:cubicBezTo>
                  <a:pt x="8671" y="2378"/>
                  <a:pt x="8447" y="2635"/>
                  <a:pt x="8090" y="2635"/>
                </a:cubicBezTo>
                <a:lnTo>
                  <a:pt x="6547" y="2635"/>
                </a:lnTo>
                <a:cubicBezTo>
                  <a:pt x="6386" y="2635"/>
                  <a:pt x="6258" y="2763"/>
                  <a:pt x="6258" y="2923"/>
                </a:cubicBezTo>
                <a:cubicBezTo>
                  <a:pt x="6258" y="3084"/>
                  <a:pt x="6386" y="3212"/>
                  <a:pt x="6547" y="3216"/>
                </a:cubicBezTo>
                <a:lnTo>
                  <a:pt x="8090" y="3216"/>
                </a:lnTo>
                <a:cubicBezTo>
                  <a:pt x="8412" y="3216"/>
                  <a:pt x="8704" y="3084"/>
                  <a:pt x="8917" y="2872"/>
                </a:cubicBezTo>
                <a:cubicBezTo>
                  <a:pt x="9061" y="2727"/>
                  <a:pt x="9169" y="2542"/>
                  <a:pt x="9221" y="2334"/>
                </a:cubicBezTo>
                <a:lnTo>
                  <a:pt x="11110" y="2334"/>
                </a:lnTo>
                <a:cubicBezTo>
                  <a:pt x="11154" y="2334"/>
                  <a:pt x="11197" y="2378"/>
                  <a:pt x="11197" y="2422"/>
                </a:cubicBezTo>
                <a:lnTo>
                  <a:pt x="11197" y="6624"/>
                </a:lnTo>
                <a:cubicBezTo>
                  <a:pt x="10203" y="6439"/>
                  <a:pt x="9350" y="6435"/>
                  <a:pt x="9213" y="6435"/>
                </a:cubicBezTo>
                <a:cubicBezTo>
                  <a:pt x="9207" y="6435"/>
                  <a:pt x="9200" y="6435"/>
                  <a:pt x="9194" y="6435"/>
                </a:cubicBezTo>
                <a:cubicBezTo>
                  <a:pt x="9011" y="6435"/>
                  <a:pt x="8870" y="6606"/>
                  <a:pt x="8912" y="6788"/>
                </a:cubicBezTo>
                <a:lnTo>
                  <a:pt x="9221" y="8147"/>
                </a:lnTo>
                <a:lnTo>
                  <a:pt x="7141" y="10244"/>
                </a:lnTo>
                <a:cubicBezTo>
                  <a:pt x="7060" y="10320"/>
                  <a:pt x="7024" y="10440"/>
                  <a:pt x="7060" y="10552"/>
                </a:cubicBezTo>
                <a:lnTo>
                  <a:pt x="7653" y="12388"/>
                </a:lnTo>
                <a:cubicBezTo>
                  <a:pt x="7695" y="12513"/>
                  <a:pt x="7809" y="12594"/>
                  <a:pt x="7933" y="12594"/>
                </a:cubicBezTo>
                <a:cubicBezTo>
                  <a:pt x="7965" y="12594"/>
                  <a:pt x="7998" y="12588"/>
                  <a:pt x="8031" y="12577"/>
                </a:cubicBezTo>
                <a:lnTo>
                  <a:pt x="9406" y="12092"/>
                </a:lnTo>
                <a:lnTo>
                  <a:pt x="9406" y="12092"/>
                </a:lnTo>
                <a:cubicBezTo>
                  <a:pt x="9509" y="12585"/>
                  <a:pt x="9626" y="13283"/>
                  <a:pt x="9065" y="13836"/>
                </a:cubicBezTo>
                <a:cubicBezTo>
                  <a:pt x="8616" y="14277"/>
                  <a:pt x="8343" y="14754"/>
                  <a:pt x="8187" y="15251"/>
                </a:cubicBezTo>
                <a:cubicBezTo>
                  <a:pt x="8059" y="15648"/>
                  <a:pt x="8007" y="16057"/>
                  <a:pt x="7990" y="16462"/>
                </a:cubicBezTo>
                <a:cubicBezTo>
                  <a:pt x="7726" y="16518"/>
                  <a:pt x="7489" y="16650"/>
                  <a:pt x="7300" y="16834"/>
                </a:cubicBezTo>
                <a:cubicBezTo>
                  <a:pt x="7052" y="17083"/>
                  <a:pt x="6900" y="17428"/>
                  <a:pt x="6900" y="17809"/>
                </a:cubicBezTo>
                <a:lnTo>
                  <a:pt x="6900" y="18118"/>
                </a:lnTo>
                <a:lnTo>
                  <a:pt x="690" y="18118"/>
                </a:lnTo>
                <a:cubicBezTo>
                  <a:pt x="602" y="18113"/>
                  <a:pt x="586" y="18098"/>
                  <a:pt x="582" y="18009"/>
                </a:cubicBezTo>
                <a:lnTo>
                  <a:pt x="582" y="10885"/>
                </a:lnTo>
                <a:cubicBezTo>
                  <a:pt x="582" y="10725"/>
                  <a:pt x="450" y="10597"/>
                  <a:pt x="289" y="10597"/>
                </a:cubicBezTo>
                <a:cubicBezTo>
                  <a:pt x="132" y="10597"/>
                  <a:pt x="1" y="10725"/>
                  <a:pt x="1" y="10885"/>
                </a:cubicBezTo>
                <a:lnTo>
                  <a:pt x="1" y="18029"/>
                </a:lnTo>
                <a:cubicBezTo>
                  <a:pt x="1" y="18214"/>
                  <a:pt x="77" y="18382"/>
                  <a:pt x="197" y="18503"/>
                </a:cubicBezTo>
                <a:cubicBezTo>
                  <a:pt x="317" y="18623"/>
                  <a:pt x="482" y="18699"/>
                  <a:pt x="666" y="18699"/>
                </a:cubicBezTo>
                <a:lnTo>
                  <a:pt x="6900" y="18699"/>
                </a:lnTo>
                <a:lnTo>
                  <a:pt x="6900" y="19561"/>
                </a:lnTo>
                <a:cubicBezTo>
                  <a:pt x="6900" y="19721"/>
                  <a:pt x="7028" y="19850"/>
                  <a:pt x="7189" y="19850"/>
                </a:cubicBezTo>
                <a:lnTo>
                  <a:pt x="14942" y="19850"/>
                </a:lnTo>
                <a:cubicBezTo>
                  <a:pt x="15102" y="19850"/>
                  <a:pt x="15234" y="19721"/>
                  <a:pt x="15234" y="19561"/>
                </a:cubicBezTo>
                <a:lnTo>
                  <a:pt x="15234" y="17813"/>
                </a:lnTo>
                <a:cubicBezTo>
                  <a:pt x="15234" y="17432"/>
                  <a:pt x="15078" y="17083"/>
                  <a:pt x="14829" y="16834"/>
                </a:cubicBezTo>
                <a:cubicBezTo>
                  <a:pt x="14609" y="16618"/>
                  <a:pt x="14320" y="16470"/>
                  <a:pt x="13996" y="16438"/>
                </a:cubicBezTo>
                <a:cubicBezTo>
                  <a:pt x="13659" y="15500"/>
                  <a:pt x="13482" y="14745"/>
                  <a:pt x="13952" y="13796"/>
                </a:cubicBezTo>
                <a:cubicBezTo>
                  <a:pt x="14228" y="13243"/>
                  <a:pt x="14525" y="12360"/>
                  <a:pt x="14673" y="11426"/>
                </a:cubicBezTo>
                <a:cubicBezTo>
                  <a:pt x="14790" y="10689"/>
                  <a:pt x="14818" y="9915"/>
                  <a:pt x="14673" y="9229"/>
                </a:cubicBezTo>
                <a:cubicBezTo>
                  <a:pt x="14646" y="9093"/>
                  <a:pt x="14526" y="8999"/>
                  <a:pt x="14392" y="8999"/>
                </a:cubicBezTo>
                <a:cubicBezTo>
                  <a:pt x="14372" y="8999"/>
                  <a:pt x="14353" y="9001"/>
                  <a:pt x="14333" y="9005"/>
                </a:cubicBezTo>
                <a:cubicBezTo>
                  <a:pt x="14176" y="9037"/>
                  <a:pt x="14076" y="9189"/>
                  <a:pt x="14108" y="9350"/>
                </a:cubicBezTo>
                <a:cubicBezTo>
                  <a:pt x="14233" y="9955"/>
                  <a:pt x="14204" y="10656"/>
                  <a:pt x="14100" y="11335"/>
                </a:cubicBezTo>
                <a:cubicBezTo>
                  <a:pt x="13959" y="12208"/>
                  <a:pt x="13687" y="13026"/>
                  <a:pt x="13430" y="13539"/>
                </a:cubicBezTo>
                <a:cubicBezTo>
                  <a:pt x="12838" y="14738"/>
                  <a:pt x="13121" y="15712"/>
                  <a:pt x="13378" y="16429"/>
                </a:cubicBezTo>
                <a:lnTo>
                  <a:pt x="8571" y="16429"/>
                </a:lnTo>
                <a:cubicBezTo>
                  <a:pt x="8588" y="16092"/>
                  <a:pt x="8632" y="15752"/>
                  <a:pt x="8736" y="15428"/>
                </a:cubicBezTo>
                <a:cubicBezTo>
                  <a:pt x="8869" y="15015"/>
                  <a:pt x="9097" y="14617"/>
                  <a:pt x="9470" y="14249"/>
                </a:cubicBezTo>
                <a:cubicBezTo>
                  <a:pt x="10296" y="13439"/>
                  <a:pt x="10091" y="12501"/>
                  <a:pt x="9955" y="11883"/>
                </a:cubicBezTo>
                <a:cubicBezTo>
                  <a:pt x="9935" y="11799"/>
                  <a:pt x="9918" y="11723"/>
                  <a:pt x="9907" y="11659"/>
                </a:cubicBezTo>
                <a:cubicBezTo>
                  <a:pt x="9881" y="11515"/>
                  <a:pt x="9757" y="11418"/>
                  <a:pt x="9621" y="11418"/>
                </a:cubicBezTo>
                <a:cubicBezTo>
                  <a:pt x="9583" y="11418"/>
                  <a:pt x="9544" y="11426"/>
                  <a:pt x="9506" y="11442"/>
                </a:cubicBezTo>
                <a:lnTo>
                  <a:pt x="8118" y="11931"/>
                </a:lnTo>
                <a:lnTo>
                  <a:pt x="7666" y="10541"/>
                </a:lnTo>
                <a:lnTo>
                  <a:pt x="9642" y="8548"/>
                </a:lnTo>
                <a:cubicBezTo>
                  <a:pt x="9994" y="8604"/>
                  <a:pt x="10368" y="8684"/>
                  <a:pt x="10712" y="8813"/>
                </a:cubicBezTo>
                <a:cubicBezTo>
                  <a:pt x="11021" y="8924"/>
                  <a:pt x="11310" y="9074"/>
                  <a:pt x="11546" y="9270"/>
                </a:cubicBezTo>
                <a:cubicBezTo>
                  <a:pt x="11835" y="9510"/>
                  <a:pt x="12011" y="9867"/>
                  <a:pt x="12103" y="10276"/>
                </a:cubicBezTo>
                <a:cubicBezTo>
                  <a:pt x="12220" y="10801"/>
                  <a:pt x="12200" y="11414"/>
                  <a:pt x="12107" y="11988"/>
                </a:cubicBezTo>
                <a:cubicBezTo>
                  <a:pt x="12083" y="12148"/>
                  <a:pt x="12192" y="12297"/>
                  <a:pt x="12348" y="12321"/>
                </a:cubicBezTo>
                <a:cubicBezTo>
                  <a:pt x="12365" y="12324"/>
                  <a:pt x="12382" y="12325"/>
                  <a:pt x="12398" y="12325"/>
                </a:cubicBezTo>
                <a:cubicBezTo>
                  <a:pt x="12538" y="12325"/>
                  <a:pt x="12660" y="12223"/>
                  <a:pt x="12685" y="12084"/>
                </a:cubicBezTo>
                <a:cubicBezTo>
                  <a:pt x="12785" y="11442"/>
                  <a:pt x="12805" y="10757"/>
                  <a:pt x="12669" y="10151"/>
                </a:cubicBezTo>
                <a:cubicBezTo>
                  <a:pt x="12549" y="9618"/>
                  <a:pt x="12312" y="9150"/>
                  <a:pt x="11915" y="8820"/>
                </a:cubicBezTo>
                <a:cubicBezTo>
                  <a:pt x="11626" y="8584"/>
                  <a:pt x="11282" y="8404"/>
                  <a:pt x="10913" y="8267"/>
                </a:cubicBezTo>
                <a:cubicBezTo>
                  <a:pt x="10536" y="8131"/>
                  <a:pt x="10144" y="8039"/>
                  <a:pt x="9778" y="7982"/>
                </a:cubicBezTo>
                <a:lnTo>
                  <a:pt x="9561" y="7020"/>
                </a:lnTo>
                <a:lnTo>
                  <a:pt x="9561" y="7020"/>
                </a:lnTo>
                <a:cubicBezTo>
                  <a:pt x="10777" y="7072"/>
                  <a:pt x="12488" y="7346"/>
                  <a:pt x="13447" y="8131"/>
                </a:cubicBezTo>
                <a:cubicBezTo>
                  <a:pt x="13506" y="8187"/>
                  <a:pt x="13563" y="8239"/>
                  <a:pt x="13619" y="8299"/>
                </a:cubicBezTo>
                <a:cubicBezTo>
                  <a:pt x="13677" y="8364"/>
                  <a:pt x="13757" y="8397"/>
                  <a:pt x="13837" y="8397"/>
                </a:cubicBezTo>
                <a:cubicBezTo>
                  <a:pt x="13904" y="8397"/>
                  <a:pt x="13972" y="8373"/>
                  <a:pt x="14028" y="8323"/>
                </a:cubicBezTo>
                <a:cubicBezTo>
                  <a:pt x="14148" y="8215"/>
                  <a:pt x="14160" y="8034"/>
                  <a:pt x="14052" y="7914"/>
                </a:cubicBezTo>
                <a:cubicBezTo>
                  <a:pt x="13980" y="7834"/>
                  <a:pt x="13900" y="7754"/>
                  <a:pt x="13815" y="7686"/>
                </a:cubicBezTo>
                <a:cubicBezTo>
                  <a:pt x="13258" y="7225"/>
                  <a:pt x="12508" y="6933"/>
                  <a:pt x="11774" y="6748"/>
                </a:cubicBezTo>
                <a:lnTo>
                  <a:pt x="11774" y="2422"/>
                </a:lnTo>
                <a:cubicBezTo>
                  <a:pt x="11774" y="2237"/>
                  <a:pt x="11698" y="2074"/>
                  <a:pt x="11582" y="1954"/>
                </a:cubicBezTo>
                <a:cubicBezTo>
                  <a:pt x="11458" y="1829"/>
                  <a:pt x="11293" y="1756"/>
                  <a:pt x="11110" y="1756"/>
                </a:cubicBezTo>
                <a:lnTo>
                  <a:pt x="9221" y="1756"/>
                </a:lnTo>
                <a:cubicBezTo>
                  <a:pt x="9169" y="1549"/>
                  <a:pt x="9061" y="1364"/>
                  <a:pt x="8917" y="1219"/>
                </a:cubicBezTo>
                <a:cubicBezTo>
                  <a:pt x="8704" y="1011"/>
                  <a:pt x="8412" y="879"/>
                  <a:pt x="8090" y="879"/>
                </a:cubicBezTo>
                <a:lnTo>
                  <a:pt x="7681" y="879"/>
                </a:lnTo>
                <a:cubicBezTo>
                  <a:pt x="7629" y="670"/>
                  <a:pt x="7522" y="490"/>
                  <a:pt x="7377" y="342"/>
                </a:cubicBezTo>
                <a:cubicBezTo>
                  <a:pt x="7165" y="133"/>
                  <a:pt x="6872" y="0"/>
                  <a:pt x="65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218;p28"/>
          <p:cNvSpPr/>
          <p:nvPr/>
        </p:nvSpPr>
        <p:spPr>
          <a:xfrm rot="19386434">
            <a:off x="509217" y="409571"/>
            <a:ext cx="313521" cy="344356"/>
          </a:xfrm>
          <a:custGeom>
            <a:avLst/>
            <a:gdLst/>
            <a:ahLst/>
            <a:cxnLst/>
            <a:rect l="l" t="t" r="r" b="b"/>
            <a:pathLst>
              <a:path w="15235" h="19850" extrusionOk="0">
                <a:moveTo>
                  <a:pt x="3917" y="5265"/>
                </a:moveTo>
                <a:cubicBezTo>
                  <a:pt x="3842" y="5265"/>
                  <a:pt x="3767" y="5293"/>
                  <a:pt x="3709" y="5349"/>
                </a:cubicBezTo>
                <a:lnTo>
                  <a:pt x="3027" y="6034"/>
                </a:lnTo>
                <a:lnTo>
                  <a:pt x="2787" y="5794"/>
                </a:lnTo>
                <a:cubicBezTo>
                  <a:pt x="2731" y="5738"/>
                  <a:pt x="2656" y="5710"/>
                  <a:pt x="2582" y="5710"/>
                </a:cubicBezTo>
                <a:cubicBezTo>
                  <a:pt x="2507" y="5710"/>
                  <a:pt x="2432" y="5738"/>
                  <a:pt x="2374" y="5794"/>
                </a:cubicBezTo>
                <a:cubicBezTo>
                  <a:pt x="2262" y="5910"/>
                  <a:pt x="2262" y="6095"/>
                  <a:pt x="2374" y="6206"/>
                </a:cubicBezTo>
                <a:lnTo>
                  <a:pt x="2819" y="6652"/>
                </a:lnTo>
                <a:cubicBezTo>
                  <a:pt x="2877" y="6708"/>
                  <a:pt x="2952" y="6736"/>
                  <a:pt x="3027" y="6736"/>
                </a:cubicBezTo>
                <a:cubicBezTo>
                  <a:pt x="3102" y="6736"/>
                  <a:pt x="3176" y="6708"/>
                  <a:pt x="3231" y="6652"/>
                </a:cubicBezTo>
                <a:lnTo>
                  <a:pt x="4121" y="5762"/>
                </a:lnTo>
                <a:cubicBezTo>
                  <a:pt x="4234" y="5645"/>
                  <a:pt x="4234" y="5465"/>
                  <a:pt x="4121" y="5349"/>
                </a:cubicBezTo>
                <a:cubicBezTo>
                  <a:pt x="4066" y="5293"/>
                  <a:pt x="3992" y="5265"/>
                  <a:pt x="3917" y="5265"/>
                </a:cubicBezTo>
                <a:close/>
                <a:moveTo>
                  <a:pt x="4558" y="4691"/>
                </a:moveTo>
                <a:lnTo>
                  <a:pt x="4558" y="7309"/>
                </a:lnTo>
                <a:lnTo>
                  <a:pt x="1941" y="7309"/>
                </a:lnTo>
                <a:lnTo>
                  <a:pt x="1941" y="4691"/>
                </a:lnTo>
                <a:close/>
                <a:moveTo>
                  <a:pt x="1648" y="4110"/>
                </a:moveTo>
                <a:cubicBezTo>
                  <a:pt x="1488" y="4110"/>
                  <a:pt x="1359" y="4243"/>
                  <a:pt x="1359" y="4402"/>
                </a:cubicBezTo>
                <a:lnTo>
                  <a:pt x="1359" y="7601"/>
                </a:lnTo>
                <a:cubicBezTo>
                  <a:pt x="1359" y="7762"/>
                  <a:pt x="1488" y="7890"/>
                  <a:pt x="1648" y="7890"/>
                </a:cubicBezTo>
                <a:lnTo>
                  <a:pt x="4847" y="7890"/>
                </a:lnTo>
                <a:cubicBezTo>
                  <a:pt x="5008" y="7890"/>
                  <a:pt x="5136" y="7762"/>
                  <a:pt x="5136" y="7601"/>
                </a:cubicBezTo>
                <a:lnTo>
                  <a:pt x="5136" y="4402"/>
                </a:lnTo>
                <a:cubicBezTo>
                  <a:pt x="5140" y="4243"/>
                  <a:pt x="5008" y="4110"/>
                  <a:pt x="4847" y="4110"/>
                </a:cubicBezTo>
                <a:close/>
                <a:moveTo>
                  <a:pt x="3917" y="9931"/>
                </a:moveTo>
                <a:cubicBezTo>
                  <a:pt x="3842" y="9931"/>
                  <a:pt x="3767" y="9959"/>
                  <a:pt x="3709" y="10015"/>
                </a:cubicBezTo>
                <a:lnTo>
                  <a:pt x="3027" y="10701"/>
                </a:lnTo>
                <a:lnTo>
                  <a:pt x="2787" y="10460"/>
                </a:lnTo>
                <a:cubicBezTo>
                  <a:pt x="2731" y="10404"/>
                  <a:pt x="2656" y="10376"/>
                  <a:pt x="2582" y="10376"/>
                </a:cubicBezTo>
                <a:cubicBezTo>
                  <a:pt x="2507" y="10376"/>
                  <a:pt x="2432" y="10404"/>
                  <a:pt x="2374" y="10460"/>
                </a:cubicBezTo>
                <a:cubicBezTo>
                  <a:pt x="2262" y="10576"/>
                  <a:pt x="2262" y="10757"/>
                  <a:pt x="2374" y="10873"/>
                </a:cubicBezTo>
                <a:lnTo>
                  <a:pt x="2819" y="11318"/>
                </a:lnTo>
                <a:cubicBezTo>
                  <a:pt x="2877" y="11375"/>
                  <a:pt x="2952" y="11403"/>
                  <a:pt x="3027" y="11403"/>
                </a:cubicBezTo>
                <a:cubicBezTo>
                  <a:pt x="3102" y="11403"/>
                  <a:pt x="3176" y="11375"/>
                  <a:pt x="3231" y="11318"/>
                </a:cubicBezTo>
                <a:lnTo>
                  <a:pt x="4121" y="10428"/>
                </a:lnTo>
                <a:cubicBezTo>
                  <a:pt x="4234" y="10312"/>
                  <a:pt x="4234" y="10127"/>
                  <a:pt x="4121" y="10015"/>
                </a:cubicBezTo>
                <a:cubicBezTo>
                  <a:pt x="4066" y="9959"/>
                  <a:pt x="3992" y="9931"/>
                  <a:pt x="3917" y="9931"/>
                </a:cubicBezTo>
                <a:close/>
                <a:moveTo>
                  <a:pt x="4558" y="9357"/>
                </a:moveTo>
                <a:lnTo>
                  <a:pt x="4558" y="11975"/>
                </a:lnTo>
                <a:lnTo>
                  <a:pt x="1941" y="11975"/>
                </a:lnTo>
                <a:lnTo>
                  <a:pt x="1941" y="9357"/>
                </a:lnTo>
                <a:close/>
                <a:moveTo>
                  <a:pt x="1648" y="8776"/>
                </a:moveTo>
                <a:cubicBezTo>
                  <a:pt x="1488" y="8776"/>
                  <a:pt x="1359" y="8905"/>
                  <a:pt x="1359" y="9065"/>
                </a:cubicBezTo>
                <a:lnTo>
                  <a:pt x="1359" y="12264"/>
                </a:lnTo>
                <a:cubicBezTo>
                  <a:pt x="1359" y="12425"/>
                  <a:pt x="1488" y="12557"/>
                  <a:pt x="1648" y="12557"/>
                </a:cubicBezTo>
                <a:lnTo>
                  <a:pt x="4847" y="12557"/>
                </a:lnTo>
                <a:cubicBezTo>
                  <a:pt x="5008" y="12557"/>
                  <a:pt x="5136" y="12425"/>
                  <a:pt x="5136" y="12264"/>
                </a:cubicBezTo>
                <a:lnTo>
                  <a:pt x="5136" y="9065"/>
                </a:lnTo>
                <a:cubicBezTo>
                  <a:pt x="5140" y="8905"/>
                  <a:pt x="5008" y="8776"/>
                  <a:pt x="4847" y="8776"/>
                </a:cubicBezTo>
                <a:close/>
                <a:moveTo>
                  <a:pt x="4558" y="14020"/>
                </a:moveTo>
                <a:lnTo>
                  <a:pt x="4558" y="16642"/>
                </a:lnTo>
                <a:lnTo>
                  <a:pt x="1941" y="16642"/>
                </a:lnTo>
                <a:lnTo>
                  <a:pt x="1941" y="14020"/>
                </a:lnTo>
                <a:close/>
                <a:moveTo>
                  <a:pt x="1648" y="13443"/>
                </a:moveTo>
                <a:cubicBezTo>
                  <a:pt x="1488" y="13443"/>
                  <a:pt x="1359" y="13572"/>
                  <a:pt x="1359" y="13731"/>
                </a:cubicBezTo>
                <a:lnTo>
                  <a:pt x="1359" y="16930"/>
                </a:lnTo>
                <a:cubicBezTo>
                  <a:pt x="1359" y="17091"/>
                  <a:pt x="1488" y="17219"/>
                  <a:pt x="1648" y="17219"/>
                </a:cubicBezTo>
                <a:lnTo>
                  <a:pt x="4847" y="17219"/>
                </a:lnTo>
                <a:cubicBezTo>
                  <a:pt x="5008" y="17219"/>
                  <a:pt x="5136" y="17091"/>
                  <a:pt x="5136" y="16930"/>
                </a:cubicBezTo>
                <a:lnTo>
                  <a:pt x="5136" y="13731"/>
                </a:lnTo>
                <a:cubicBezTo>
                  <a:pt x="5140" y="13572"/>
                  <a:pt x="5008" y="13443"/>
                  <a:pt x="4847" y="13443"/>
                </a:cubicBezTo>
                <a:close/>
                <a:moveTo>
                  <a:pt x="13779" y="17011"/>
                </a:moveTo>
                <a:cubicBezTo>
                  <a:pt x="14040" y="17019"/>
                  <a:pt x="14220" y="17051"/>
                  <a:pt x="14416" y="17247"/>
                </a:cubicBezTo>
                <a:cubicBezTo>
                  <a:pt x="14565" y="17391"/>
                  <a:pt x="14653" y="17592"/>
                  <a:pt x="14653" y="17809"/>
                </a:cubicBezTo>
                <a:lnTo>
                  <a:pt x="14653" y="19272"/>
                </a:lnTo>
                <a:lnTo>
                  <a:pt x="7477" y="19272"/>
                </a:lnTo>
                <a:lnTo>
                  <a:pt x="7477" y="17813"/>
                </a:lnTo>
                <a:cubicBezTo>
                  <a:pt x="7477" y="17592"/>
                  <a:pt x="7570" y="17391"/>
                  <a:pt x="7714" y="17247"/>
                </a:cubicBezTo>
                <a:cubicBezTo>
                  <a:pt x="7866" y="17095"/>
                  <a:pt x="8062" y="17015"/>
                  <a:pt x="8279" y="17011"/>
                </a:cubicBezTo>
                <a:close/>
                <a:moveTo>
                  <a:pt x="5228" y="0"/>
                </a:moveTo>
                <a:cubicBezTo>
                  <a:pt x="4904" y="0"/>
                  <a:pt x="4611" y="133"/>
                  <a:pt x="4402" y="346"/>
                </a:cubicBezTo>
                <a:cubicBezTo>
                  <a:pt x="4254" y="490"/>
                  <a:pt x="4145" y="670"/>
                  <a:pt x="4094" y="879"/>
                </a:cubicBezTo>
                <a:lnTo>
                  <a:pt x="3688" y="879"/>
                </a:lnTo>
                <a:cubicBezTo>
                  <a:pt x="3364" y="879"/>
                  <a:pt x="3072" y="1011"/>
                  <a:pt x="2863" y="1219"/>
                </a:cubicBezTo>
                <a:cubicBezTo>
                  <a:pt x="2715" y="1368"/>
                  <a:pt x="2606" y="1549"/>
                  <a:pt x="2554" y="1756"/>
                </a:cubicBezTo>
                <a:lnTo>
                  <a:pt x="670" y="1756"/>
                </a:lnTo>
                <a:cubicBezTo>
                  <a:pt x="485" y="1756"/>
                  <a:pt x="317" y="1829"/>
                  <a:pt x="197" y="1954"/>
                </a:cubicBezTo>
                <a:cubicBezTo>
                  <a:pt x="77" y="2074"/>
                  <a:pt x="1" y="2237"/>
                  <a:pt x="1" y="2422"/>
                </a:cubicBezTo>
                <a:lnTo>
                  <a:pt x="1" y="9566"/>
                </a:lnTo>
                <a:cubicBezTo>
                  <a:pt x="1" y="9727"/>
                  <a:pt x="128" y="9859"/>
                  <a:pt x="289" y="9859"/>
                </a:cubicBezTo>
                <a:cubicBezTo>
                  <a:pt x="450" y="9859"/>
                  <a:pt x="582" y="9731"/>
                  <a:pt x="582" y="9570"/>
                </a:cubicBezTo>
                <a:lnTo>
                  <a:pt x="582" y="2446"/>
                </a:lnTo>
                <a:cubicBezTo>
                  <a:pt x="582" y="2366"/>
                  <a:pt x="610" y="2338"/>
                  <a:pt x="690" y="2338"/>
                </a:cubicBezTo>
                <a:lnTo>
                  <a:pt x="2554" y="2338"/>
                </a:lnTo>
                <a:cubicBezTo>
                  <a:pt x="2606" y="2542"/>
                  <a:pt x="2715" y="2727"/>
                  <a:pt x="2863" y="2872"/>
                </a:cubicBezTo>
                <a:cubicBezTo>
                  <a:pt x="3072" y="3084"/>
                  <a:pt x="3364" y="3216"/>
                  <a:pt x="3685" y="3216"/>
                </a:cubicBezTo>
                <a:lnTo>
                  <a:pt x="5228" y="3216"/>
                </a:lnTo>
                <a:cubicBezTo>
                  <a:pt x="5389" y="3216"/>
                  <a:pt x="5520" y="3084"/>
                  <a:pt x="5520" y="2923"/>
                </a:cubicBezTo>
                <a:cubicBezTo>
                  <a:pt x="5520" y="2763"/>
                  <a:pt x="5392" y="2635"/>
                  <a:pt x="5228" y="2635"/>
                </a:cubicBezTo>
                <a:lnTo>
                  <a:pt x="3688" y="2635"/>
                </a:lnTo>
                <a:cubicBezTo>
                  <a:pt x="3529" y="2635"/>
                  <a:pt x="3380" y="2566"/>
                  <a:pt x="3272" y="2459"/>
                </a:cubicBezTo>
                <a:cubicBezTo>
                  <a:pt x="3043" y="2230"/>
                  <a:pt x="3043" y="1861"/>
                  <a:pt x="3272" y="1632"/>
                </a:cubicBezTo>
                <a:cubicBezTo>
                  <a:pt x="3412" y="1492"/>
                  <a:pt x="3524" y="1473"/>
                  <a:pt x="3709" y="1456"/>
                </a:cubicBezTo>
                <a:lnTo>
                  <a:pt x="4350" y="1456"/>
                </a:lnTo>
                <a:cubicBezTo>
                  <a:pt x="4353" y="1456"/>
                  <a:pt x="4355" y="1456"/>
                  <a:pt x="4357" y="1456"/>
                </a:cubicBezTo>
                <a:cubicBezTo>
                  <a:pt x="4510" y="1456"/>
                  <a:pt x="4639" y="1326"/>
                  <a:pt x="4639" y="1168"/>
                </a:cubicBezTo>
                <a:cubicBezTo>
                  <a:pt x="4639" y="1007"/>
                  <a:pt x="4703" y="863"/>
                  <a:pt x="4811" y="755"/>
                </a:cubicBezTo>
                <a:cubicBezTo>
                  <a:pt x="4919" y="646"/>
                  <a:pt x="5063" y="583"/>
                  <a:pt x="5224" y="583"/>
                </a:cubicBezTo>
                <a:lnTo>
                  <a:pt x="6551" y="583"/>
                </a:lnTo>
                <a:cubicBezTo>
                  <a:pt x="6712" y="583"/>
                  <a:pt x="6856" y="646"/>
                  <a:pt x="6964" y="755"/>
                </a:cubicBezTo>
                <a:cubicBezTo>
                  <a:pt x="7072" y="863"/>
                  <a:pt x="7137" y="1007"/>
                  <a:pt x="7137" y="1168"/>
                </a:cubicBezTo>
                <a:cubicBezTo>
                  <a:pt x="7137" y="1328"/>
                  <a:pt x="7269" y="1456"/>
                  <a:pt x="7425" y="1456"/>
                </a:cubicBezTo>
                <a:lnTo>
                  <a:pt x="8066" y="1456"/>
                </a:lnTo>
                <a:cubicBezTo>
                  <a:pt x="8403" y="1484"/>
                  <a:pt x="8680" y="1680"/>
                  <a:pt x="8676" y="2026"/>
                </a:cubicBezTo>
                <a:cubicBezTo>
                  <a:pt x="8671" y="2378"/>
                  <a:pt x="8447" y="2635"/>
                  <a:pt x="8090" y="2635"/>
                </a:cubicBezTo>
                <a:lnTo>
                  <a:pt x="6547" y="2635"/>
                </a:lnTo>
                <a:cubicBezTo>
                  <a:pt x="6386" y="2635"/>
                  <a:pt x="6258" y="2763"/>
                  <a:pt x="6258" y="2923"/>
                </a:cubicBezTo>
                <a:cubicBezTo>
                  <a:pt x="6258" y="3084"/>
                  <a:pt x="6386" y="3212"/>
                  <a:pt x="6547" y="3216"/>
                </a:cubicBezTo>
                <a:lnTo>
                  <a:pt x="8090" y="3216"/>
                </a:lnTo>
                <a:cubicBezTo>
                  <a:pt x="8412" y="3216"/>
                  <a:pt x="8704" y="3084"/>
                  <a:pt x="8917" y="2872"/>
                </a:cubicBezTo>
                <a:cubicBezTo>
                  <a:pt x="9061" y="2727"/>
                  <a:pt x="9169" y="2542"/>
                  <a:pt x="9221" y="2334"/>
                </a:cubicBezTo>
                <a:lnTo>
                  <a:pt x="11110" y="2334"/>
                </a:lnTo>
                <a:cubicBezTo>
                  <a:pt x="11154" y="2334"/>
                  <a:pt x="11197" y="2378"/>
                  <a:pt x="11197" y="2422"/>
                </a:cubicBezTo>
                <a:lnTo>
                  <a:pt x="11197" y="6624"/>
                </a:lnTo>
                <a:cubicBezTo>
                  <a:pt x="10203" y="6439"/>
                  <a:pt x="9350" y="6435"/>
                  <a:pt x="9213" y="6435"/>
                </a:cubicBezTo>
                <a:cubicBezTo>
                  <a:pt x="9207" y="6435"/>
                  <a:pt x="9200" y="6435"/>
                  <a:pt x="9194" y="6435"/>
                </a:cubicBezTo>
                <a:cubicBezTo>
                  <a:pt x="9011" y="6435"/>
                  <a:pt x="8870" y="6606"/>
                  <a:pt x="8912" y="6788"/>
                </a:cubicBezTo>
                <a:lnTo>
                  <a:pt x="9221" y="8147"/>
                </a:lnTo>
                <a:lnTo>
                  <a:pt x="7141" y="10244"/>
                </a:lnTo>
                <a:cubicBezTo>
                  <a:pt x="7060" y="10320"/>
                  <a:pt x="7024" y="10440"/>
                  <a:pt x="7060" y="10552"/>
                </a:cubicBezTo>
                <a:lnTo>
                  <a:pt x="7653" y="12388"/>
                </a:lnTo>
                <a:cubicBezTo>
                  <a:pt x="7695" y="12513"/>
                  <a:pt x="7809" y="12594"/>
                  <a:pt x="7933" y="12594"/>
                </a:cubicBezTo>
                <a:cubicBezTo>
                  <a:pt x="7965" y="12594"/>
                  <a:pt x="7998" y="12588"/>
                  <a:pt x="8031" y="12577"/>
                </a:cubicBezTo>
                <a:lnTo>
                  <a:pt x="9406" y="12092"/>
                </a:lnTo>
                <a:lnTo>
                  <a:pt x="9406" y="12092"/>
                </a:lnTo>
                <a:cubicBezTo>
                  <a:pt x="9509" y="12585"/>
                  <a:pt x="9626" y="13283"/>
                  <a:pt x="9065" y="13836"/>
                </a:cubicBezTo>
                <a:cubicBezTo>
                  <a:pt x="8616" y="14277"/>
                  <a:pt x="8343" y="14754"/>
                  <a:pt x="8187" y="15251"/>
                </a:cubicBezTo>
                <a:cubicBezTo>
                  <a:pt x="8059" y="15648"/>
                  <a:pt x="8007" y="16057"/>
                  <a:pt x="7990" y="16462"/>
                </a:cubicBezTo>
                <a:cubicBezTo>
                  <a:pt x="7726" y="16518"/>
                  <a:pt x="7489" y="16650"/>
                  <a:pt x="7300" y="16834"/>
                </a:cubicBezTo>
                <a:cubicBezTo>
                  <a:pt x="7052" y="17083"/>
                  <a:pt x="6900" y="17428"/>
                  <a:pt x="6900" y="17809"/>
                </a:cubicBezTo>
                <a:lnTo>
                  <a:pt x="6900" y="18118"/>
                </a:lnTo>
                <a:lnTo>
                  <a:pt x="690" y="18118"/>
                </a:lnTo>
                <a:cubicBezTo>
                  <a:pt x="602" y="18113"/>
                  <a:pt x="586" y="18098"/>
                  <a:pt x="582" y="18009"/>
                </a:cubicBezTo>
                <a:lnTo>
                  <a:pt x="582" y="10885"/>
                </a:lnTo>
                <a:cubicBezTo>
                  <a:pt x="582" y="10725"/>
                  <a:pt x="450" y="10597"/>
                  <a:pt x="289" y="10597"/>
                </a:cubicBezTo>
                <a:cubicBezTo>
                  <a:pt x="132" y="10597"/>
                  <a:pt x="1" y="10725"/>
                  <a:pt x="1" y="10885"/>
                </a:cubicBezTo>
                <a:lnTo>
                  <a:pt x="1" y="18029"/>
                </a:lnTo>
                <a:cubicBezTo>
                  <a:pt x="1" y="18214"/>
                  <a:pt x="77" y="18382"/>
                  <a:pt x="197" y="18503"/>
                </a:cubicBezTo>
                <a:cubicBezTo>
                  <a:pt x="317" y="18623"/>
                  <a:pt x="482" y="18699"/>
                  <a:pt x="666" y="18699"/>
                </a:cubicBezTo>
                <a:lnTo>
                  <a:pt x="6900" y="18699"/>
                </a:lnTo>
                <a:lnTo>
                  <a:pt x="6900" y="19561"/>
                </a:lnTo>
                <a:cubicBezTo>
                  <a:pt x="6900" y="19721"/>
                  <a:pt x="7028" y="19850"/>
                  <a:pt x="7189" y="19850"/>
                </a:cubicBezTo>
                <a:lnTo>
                  <a:pt x="14942" y="19850"/>
                </a:lnTo>
                <a:cubicBezTo>
                  <a:pt x="15102" y="19850"/>
                  <a:pt x="15234" y="19721"/>
                  <a:pt x="15234" y="19561"/>
                </a:cubicBezTo>
                <a:lnTo>
                  <a:pt x="15234" y="17813"/>
                </a:lnTo>
                <a:cubicBezTo>
                  <a:pt x="15234" y="17432"/>
                  <a:pt x="15078" y="17083"/>
                  <a:pt x="14829" y="16834"/>
                </a:cubicBezTo>
                <a:cubicBezTo>
                  <a:pt x="14609" y="16618"/>
                  <a:pt x="14320" y="16470"/>
                  <a:pt x="13996" y="16438"/>
                </a:cubicBezTo>
                <a:cubicBezTo>
                  <a:pt x="13659" y="15500"/>
                  <a:pt x="13482" y="14745"/>
                  <a:pt x="13952" y="13796"/>
                </a:cubicBezTo>
                <a:cubicBezTo>
                  <a:pt x="14228" y="13243"/>
                  <a:pt x="14525" y="12360"/>
                  <a:pt x="14673" y="11426"/>
                </a:cubicBezTo>
                <a:cubicBezTo>
                  <a:pt x="14790" y="10689"/>
                  <a:pt x="14818" y="9915"/>
                  <a:pt x="14673" y="9229"/>
                </a:cubicBezTo>
                <a:cubicBezTo>
                  <a:pt x="14646" y="9093"/>
                  <a:pt x="14526" y="8999"/>
                  <a:pt x="14392" y="8999"/>
                </a:cubicBezTo>
                <a:cubicBezTo>
                  <a:pt x="14372" y="8999"/>
                  <a:pt x="14353" y="9001"/>
                  <a:pt x="14333" y="9005"/>
                </a:cubicBezTo>
                <a:cubicBezTo>
                  <a:pt x="14176" y="9037"/>
                  <a:pt x="14076" y="9189"/>
                  <a:pt x="14108" y="9350"/>
                </a:cubicBezTo>
                <a:cubicBezTo>
                  <a:pt x="14233" y="9955"/>
                  <a:pt x="14204" y="10656"/>
                  <a:pt x="14100" y="11335"/>
                </a:cubicBezTo>
                <a:cubicBezTo>
                  <a:pt x="13959" y="12208"/>
                  <a:pt x="13687" y="13026"/>
                  <a:pt x="13430" y="13539"/>
                </a:cubicBezTo>
                <a:cubicBezTo>
                  <a:pt x="12838" y="14738"/>
                  <a:pt x="13121" y="15712"/>
                  <a:pt x="13378" y="16429"/>
                </a:cubicBezTo>
                <a:lnTo>
                  <a:pt x="8571" y="16429"/>
                </a:lnTo>
                <a:cubicBezTo>
                  <a:pt x="8588" y="16092"/>
                  <a:pt x="8632" y="15752"/>
                  <a:pt x="8736" y="15428"/>
                </a:cubicBezTo>
                <a:cubicBezTo>
                  <a:pt x="8869" y="15015"/>
                  <a:pt x="9097" y="14617"/>
                  <a:pt x="9470" y="14249"/>
                </a:cubicBezTo>
                <a:cubicBezTo>
                  <a:pt x="10296" y="13439"/>
                  <a:pt x="10091" y="12501"/>
                  <a:pt x="9955" y="11883"/>
                </a:cubicBezTo>
                <a:cubicBezTo>
                  <a:pt x="9935" y="11799"/>
                  <a:pt x="9918" y="11723"/>
                  <a:pt x="9907" y="11659"/>
                </a:cubicBezTo>
                <a:cubicBezTo>
                  <a:pt x="9881" y="11515"/>
                  <a:pt x="9757" y="11418"/>
                  <a:pt x="9621" y="11418"/>
                </a:cubicBezTo>
                <a:cubicBezTo>
                  <a:pt x="9583" y="11418"/>
                  <a:pt x="9544" y="11426"/>
                  <a:pt x="9506" y="11442"/>
                </a:cubicBezTo>
                <a:lnTo>
                  <a:pt x="8118" y="11931"/>
                </a:lnTo>
                <a:lnTo>
                  <a:pt x="7666" y="10541"/>
                </a:lnTo>
                <a:lnTo>
                  <a:pt x="9642" y="8548"/>
                </a:lnTo>
                <a:cubicBezTo>
                  <a:pt x="9994" y="8604"/>
                  <a:pt x="10368" y="8684"/>
                  <a:pt x="10712" y="8813"/>
                </a:cubicBezTo>
                <a:cubicBezTo>
                  <a:pt x="11021" y="8924"/>
                  <a:pt x="11310" y="9074"/>
                  <a:pt x="11546" y="9270"/>
                </a:cubicBezTo>
                <a:cubicBezTo>
                  <a:pt x="11835" y="9510"/>
                  <a:pt x="12011" y="9867"/>
                  <a:pt x="12103" y="10276"/>
                </a:cubicBezTo>
                <a:cubicBezTo>
                  <a:pt x="12220" y="10801"/>
                  <a:pt x="12200" y="11414"/>
                  <a:pt x="12107" y="11988"/>
                </a:cubicBezTo>
                <a:cubicBezTo>
                  <a:pt x="12083" y="12148"/>
                  <a:pt x="12192" y="12297"/>
                  <a:pt x="12348" y="12321"/>
                </a:cubicBezTo>
                <a:cubicBezTo>
                  <a:pt x="12365" y="12324"/>
                  <a:pt x="12382" y="12325"/>
                  <a:pt x="12398" y="12325"/>
                </a:cubicBezTo>
                <a:cubicBezTo>
                  <a:pt x="12538" y="12325"/>
                  <a:pt x="12660" y="12223"/>
                  <a:pt x="12685" y="12084"/>
                </a:cubicBezTo>
                <a:cubicBezTo>
                  <a:pt x="12785" y="11442"/>
                  <a:pt x="12805" y="10757"/>
                  <a:pt x="12669" y="10151"/>
                </a:cubicBezTo>
                <a:cubicBezTo>
                  <a:pt x="12549" y="9618"/>
                  <a:pt x="12312" y="9150"/>
                  <a:pt x="11915" y="8820"/>
                </a:cubicBezTo>
                <a:cubicBezTo>
                  <a:pt x="11626" y="8584"/>
                  <a:pt x="11282" y="8404"/>
                  <a:pt x="10913" y="8267"/>
                </a:cubicBezTo>
                <a:cubicBezTo>
                  <a:pt x="10536" y="8131"/>
                  <a:pt x="10144" y="8039"/>
                  <a:pt x="9778" y="7982"/>
                </a:cubicBezTo>
                <a:lnTo>
                  <a:pt x="9561" y="7020"/>
                </a:lnTo>
                <a:lnTo>
                  <a:pt x="9561" y="7020"/>
                </a:lnTo>
                <a:cubicBezTo>
                  <a:pt x="10777" y="7072"/>
                  <a:pt x="12488" y="7346"/>
                  <a:pt x="13447" y="8131"/>
                </a:cubicBezTo>
                <a:cubicBezTo>
                  <a:pt x="13506" y="8187"/>
                  <a:pt x="13563" y="8239"/>
                  <a:pt x="13619" y="8299"/>
                </a:cubicBezTo>
                <a:cubicBezTo>
                  <a:pt x="13677" y="8364"/>
                  <a:pt x="13757" y="8397"/>
                  <a:pt x="13837" y="8397"/>
                </a:cubicBezTo>
                <a:cubicBezTo>
                  <a:pt x="13904" y="8397"/>
                  <a:pt x="13972" y="8373"/>
                  <a:pt x="14028" y="8323"/>
                </a:cubicBezTo>
                <a:cubicBezTo>
                  <a:pt x="14148" y="8215"/>
                  <a:pt x="14160" y="8034"/>
                  <a:pt x="14052" y="7914"/>
                </a:cubicBezTo>
                <a:cubicBezTo>
                  <a:pt x="13980" y="7834"/>
                  <a:pt x="13900" y="7754"/>
                  <a:pt x="13815" y="7686"/>
                </a:cubicBezTo>
                <a:cubicBezTo>
                  <a:pt x="13258" y="7225"/>
                  <a:pt x="12508" y="6933"/>
                  <a:pt x="11774" y="6748"/>
                </a:cubicBezTo>
                <a:lnTo>
                  <a:pt x="11774" y="2422"/>
                </a:lnTo>
                <a:cubicBezTo>
                  <a:pt x="11774" y="2237"/>
                  <a:pt x="11698" y="2074"/>
                  <a:pt x="11582" y="1954"/>
                </a:cubicBezTo>
                <a:cubicBezTo>
                  <a:pt x="11458" y="1829"/>
                  <a:pt x="11293" y="1756"/>
                  <a:pt x="11110" y="1756"/>
                </a:cubicBezTo>
                <a:lnTo>
                  <a:pt x="9221" y="1756"/>
                </a:lnTo>
                <a:cubicBezTo>
                  <a:pt x="9169" y="1549"/>
                  <a:pt x="9061" y="1364"/>
                  <a:pt x="8917" y="1219"/>
                </a:cubicBezTo>
                <a:cubicBezTo>
                  <a:pt x="8704" y="1011"/>
                  <a:pt x="8412" y="879"/>
                  <a:pt x="8090" y="879"/>
                </a:cubicBezTo>
                <a:lnTo>
                  <a:pt x="7681" y="879"/>
                </a:lnTo>
                <a:cubicBezTo>
                  <a:pt x="7629" y="670"/>
                  <a:pt x="7522" y="490"/>
                  <a:pt x="7377" y="342"/>
                </a:cubicBezTo>
                <a:cubicBezTo>
                  <a:pt x="7165" y="133"/>
                  <a:pt x="6872" y="0"/>
                  <a:pt x="65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216;p28"/>
          <p:cNvSpPr/>
          <p:nvPr/>
        </p:nvSpPr>
        <p:spPr>
          <a:xfrm rot="19536744">
            <a:off x="7123439" y="4467253"/>
            <a:ext cx="2653695" cy="347711"/>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218;p28"/>
          <p:cNvSpPr/>
          <p:nvPr/>
        </p:nvSpPr>
        <p:spPr>
          <a:xfrm rot="19386434">
            <a:off x="8385161" y="4402936"/>
            <a:ext cx="325656" cy="344356"/>
          </a:xfrm>
          <a:custGeom>
            <a:avLst/>
            <a:gdLst/>
            <a:ahLst/>
            <a:cxnLst/>
            <a:rect l="l" t="t" r="r" b="b"/>
            <a:pathLst>
              <a:path w="15235" h="19850" extrusionOk="0">
                <a:moveTo>
                  <a:pt x="3917" y="5265"/>
                </a:moveTo>
                <a:cubicBezTo>
                  <a:pt x="3842" y="5265"/>
                  <a:pt x="3767" y="5293"/>
                  <a:pt x="3709" y="5349"/>
                </a:cubicBezTo>
                <a:lnTo>
                  <a:pt x="3027" y="6034"/>
                </a:lnTo>
                <a:lnTo>
                  <a:pt x="2787" y="5794"/>
                </a:lnTo>
                <a:cubicBezTo>
                  <a:pt x="2731" y="5738"/>
                  <a:pt x="2656" y="5710"/>
                  <a:pt x="2582" y="5710"/>
                </a:cubicBezTo>
                <a:cubicBezTo>
                  <a:pt x="2507" y="5710"/>
                  <a:pt x="2432" y="5738"/>
                  <a:pt x="2374" y="5794"/>
                </a:cubicBezTo>
                <a:cubicBezTo>
                  <a:pt x="2262" y="5910"/>
                  <a:pt x="2262" y="6095"/>
                  <a:pt x="2374" y="6206"/>
                </a:cubicBezTo>
                <a:lnTo>
                  <a:pt x="2819" y="6652"/>
                </a:lnTo>
                <a:cubicBezTo>
                  <a:pt x="2877" y="6708"/>
                  <a:pt x="2952" y="6736"/>
                  <a:pt x="3027" y="6736"/>
                </a:cubicBezTo>
                <a:cubicBezTo>
                  <a:pt x="3102" y="6736"/>
                  <a:pt x="3176" y="6708"/>
                  <a:pt x="3231" y="6652"/>
                </a:cubicBezTo>
                <a:lnTo>
                  <a:pt x="4121" y="5762"/>
                </a:lnTo>
                <a:cubicBezTo>
                  <a:pt x="4234" y="5645"/>
                  <a:pt x="4234" y="5465"/>
                  <a:pt x="4121" y="5349"/>
                </a:cubicBezTo>
                <a:cubicBezTo>
                  <a:pt x="4066" y="5293"/>
                  <a:pt x="3992" y="5265"/>
                  <a:pt x="3917" y="5265"/>
                </a:cubicBezTo>
                <a:close/>
                <a:moveTo>
                  <a:pt x="4558" y="4691"/>
                </a:moveTo>
                <a:lnTo>
                  <a:pt x="4558" y="7309"/>
                </a:lnTo>
                <a:lnTo>
                  <a:pt x="1941" y="7309"/>
                </a:lnTo>
                <a:lnTo>
                  <a:pt x="1941" y="4691"/>
                </a:lnTo>
                <a:close/>
                <a:moveTo>
                  <a:pt x="1648" y="4110"/>
                </a:moveTo>
                <a:cubicBezTo>
                  <a:pt x="1488" y="4110"/>
                  <a:pt x="1359" y="4243"/>
                  <a:pt x="1359" y="4402"/>
                </a:cubicBezTo>
                <a:lnTo>
                  <a:pt x="1359" y="7601"/>
                </a:lnTo>
                <a:cubicBezTo>
                  <a:pt x="1359" y="7762"/>
                  <a:pt x="1488" y="7890"/>
                  <a:pt x="1648" y="7890"/>
                </a:cubicBezTo>
                <a:lnTo>
                  <a:pt x="4847" y="7890"/>
                </a:lnTo>
                <a:cubicBezTo>
                  <a:pt x="5008" y="7890"/>
                  <a:pt x="5136" y="7762"/>
                  <a:pt x="5136" y="7601"/>
                </a:cubicBezTo>
                <a:lnTo>
                  <a:pt x="5136" y="4402"/>
                </a:lnTo>
                <a:cubicBezTo>
                  <a:pt x="5140" y="4243"/>
                  <a:pt x="5008" y="4110"/>
                  <a:pt x="4847" y="4110"/>
                </a:cubicBezTo>
                <a:close/>
                <a:moveTo>
                  <a:pt x="3917" y="9931"/>
                </a:moveTo>
                <a:cubicBezTo>
                  <a:pt x="3842" y="9931"/>
                  <a:pt x="3767" y="9959"/>
                  <a:pt x="3709" y="10015"/>
                </a:cubicBezTo>
                <a:lnTo>
                  <a:pt x="3027" y="10701"/>
                </a:lnTo>
                <a:lnTo>
                  <a:pt x="2787" y="10460"/>
                </a:lnTo>
                <a:cubicBezTo>
                  <a:pt x="2731" y="10404"/>
                  <a:pt x="2656" y="10376"/>
                  <a:pt x="2582" y="10376"/>
                </a:cubicBezTo>
                <a:cubicBezTo>
                  <a:pt x="2507" y="10376"/>
                  <a:pt x="2432" y="10404"/>
                  <a:pt x="2374" y="10460"/>
                </a:cubicBezTo>
                <a:cubicBezTo>
                  <a:pt x="2262" y="10576"/>
                  <a:pt x="2262" y="10757"/>
                  <a:pt x="2374" y="10873"/>
                </a:cubicBezTo>
                <a:lnTo>
                  <a:pt x="2819" y="11318"/>
                </a:lnTo>
                <a:cubicBezTo>
                  <a:pt x="2877" y="11375"/>
                  <a:pt x="2952" y="11403"/>
                  <a:pt x="3027" y="11403"/>
                </a:cubicBezTo>
                <a:cubicBezTo>
                  <a:pt x="3102" y="11403"/>
                  <a:pt x="3176" y="11375"/>
                  <a:pt x="3231" y="11318"/>
                </a:cubicBezTo>
                <a:lnTo>
                  <a:pt x="4121" y="10428"/>
                </a:lnTo>
                <a:cubicBezTo>
                  <a:pt x="4234" y="10312"/>
                  <a:pt x="4234" y="10127"/>
                  <a:pt x="4121" y="10015"/>
                </a:cubicBezTo>
                <a:cubicBezTo>
                  <a:pt x="4066" y="9959"/>
                  <a:pt x="3992" y="9931"/>
                  <a:pt x="3917" y="9931"/>
                </a:cubicBezTo>
                <a:close/>
                <a:moveTo>
                  <a:pt x="4558" y="9357"/>
                </a:moveTo>
                <a:lnTo>
                  <a:pt x="4558" y="11975"/>
                </a:lnTo>
                <a:lnTo>
                  <a:pt x="1941" y="11975"/>
                </a:lnTo>
                <a:lnTo>
                  <a:pt x="1941" y="9357"/>
                </a:lnTo>
                <a:close/>
                <a:moveTo>
                  <a:pt x="1648" y="8776"/>
                </a:moveTo>
                <a:cubicBezTo>
                  <a:pt x="1488" y="8776"/>
                  <a:pt x="1359" y="8905"/>
                  <a:pt x="1359" y="9065"/>
                </a:cubicBezTo>
                <a:lnTo>
                  <a:pt x="1359" y="12264"/>
                </a:lnTo>
                <a:cubicBezTo>
                  <a:pt x="1359" y="12425"/>
                  <a:pt x="1488" y="12557"/>
                  <a:pt x="1648" y="12557"/>
                </a:cubicBezTo>
                <a:lnTo>
                  <a:pt x="4847" y="12557"/>
                </a:lnTo>
                <a:cubicBezTo>
                  <a:pt x="5008" y="12557"/>
                  <a:pt x="5136" y="12425"/>
                  <a:pt x="5136" y="12264"/>
                </a:cubicBezTo>
                <a:lnTo>
                  <a:pt x="5136" y="9065"/>
                </a:lnTo>
                <a:cubicBezTo>
                  <a:pt x="5140" y="8905"/>
                  <a:pt x="5008" y="8776"/>
                  <a:pt x="4847" y="8776"/>
                </a:cubicBezTo>
                <a:close/>
                <a:moveTo>
                  <a:pt x="4558" y="14020"/>
                </a:moveTo>
                <a:lnTo>
                  <a:pt x="4558" y="16642"/>
                </a:lnTo>
                <a:lnTo>
                  <a:pt x="1941" y="16642"/>
                </a:lnTo>
                <a:lnTo>
                  <a:pt x="1941" y="14020"/>
                </a:lnTo>
                <a:close/>
                <a:moveTo>
                  <a:pt x="1648" y="13443"/>
                </a:moveTo>
                <a:cubicBezTo>
                  <a:pt x="1488" y="13443"/>
                  <a:pt x="1359" y="13572"/>
                  <a:pt x="1359" y="13731"/>
                </a:cubicBezTo>
                <a:lnTo>
                  <a:pt x="1359" y="16930"/>
                </a:lnTo>
                <a:cubicBezTo>
                  <a:pt x="1359" y="17091"/>
                  <a:pt x="1488" y="17219"/>
                  <a:pt x="1648" y="17219"/>
                </a:cubicBezTo>
                <a:lnTo>
                  <a:pt x="4847" y="17219"/>
                </a:lnTo>
                <a:cubicBezTo>
                  <a:pt x="5008" y="17219"/>
                  <a:pt x="5136" y="17091"/>
                  <a:pt x="5136" y="16930"/>
                </a:cubicBezTo>
                <a:lnTo>
                  <a:pt x="5136" y="13731"/>
                </a:lnTo>
                <a:cubicBezTo>
                  <a:pt x="5140" y="13572"/>
                  <a:pt x="5008" y="13443"/>
                  <a:pt x="4847" y="13443"/>
                </a:cubicBezTo>
                <a:close/>
                <a:moveTo>
                  <a:pt x="13779" y="17011"/>
                </a:moveTo>
                <a:cubicBezTo>
                  <a:pt x="14040" y="17019"/>
                  <a:pt x="14220" y="17051"/>
                  <a:pt x="14416" y="17247"/>
                </a:cubicBezTo>
                <a:cubicBezTo>
                  <a:pt x="14565" y="17391"/>
                  <a:pt x="14653" y="17592"/>
                  <a:pt x="14653" y="17809"/>
                </a:cubicBezTo>
                <a:lnTo>
                  <a:pt x="14653" y="19272"/>
                </a:lnTo>
                <a:lnTo>
                  <a:pt x="7477" y="19272"/>
                </a:lnTo>
                <a:lnTo>
                  <a:pt x="7477" y="17813"/>
                </a:lnTo>
                <a:cubicBezTo>
                  <a:pt x="7477" y="17592"/>
                  <a:pt x="7570" y="17391"/>
                  <a:pt x="7714" y="17247"/>
                </a:cubicBezTo>
                <a:cubicBezTo>
                  <a:pt x="7866" y="17095"/>
                  <a:pt x="8062" y="17015"/>
                  <a:pt x="8279" y="17011"/>
                </a:cubicBezTo>
                <a:close/>
                <a:moveTo>
                  <a:pt x="5228" y="0"/>
                </a:moveTo>
                <a:cubicBezTo>
                  <a:pt x="4904" y="0"/>
                  <a:pt x="4611" y="133"/>
                  <a:pt x="4402" y="346"/>
                </a:cubicBezTo>
                <a:cubicBezTo>
                  <a:pt x="4254" y="490"/>
                  <a:pt x="4145" y="670"/>
                  <a:pt x="4094" y="879"/>
                </a:cubicBezTo>
                <a:lnTo>
                  <a:pt x="3688" y="879"/>
                </a:lnTo>
                <a:cubicBezTo>
                  <a:pt x="3364" y="879"/>
                  <a:pt x="3072" y="1011"/>
                  <a:pt x="2863" y="1219"/>
                </a:cubicBezTo>
                <a:cubicBezTo>
                  <a:pt x="2715" y="1368"/>
                  <a:pt x="2606" y="1549"/>
                  <a:pt x="2554" y="1756"/>
                </a:cubicBezTo>
                <a:lnTo>
                  <a:pt x="670" y="1756"/>
                </a:lnTo>
                <a:cubicBezTo>
                  <a:pt x="485" y="1756"/>
                  <a:pt x="317" y="1829"/>
                  <a:pt x="197" y="1954"/>
                </a:cubicBezTo>
                <a:cubicBezTo>
                  <a:pt x="77" y="2074"/>
                  <a:pt x="1" y="2237"/>
                  <a:pt x="1" y="2422"/>
                </a:cubicBezTo>
                <a:lnTo>
                  <a:pt x="1" y="9566"/>
                </a:lnTo>
                <a:cubicBezTo>
                  <a:pt x="1" y="9727"/>
                  <a:pt x="128" y="9859"/>
                  <a:pt x="289" y="9859"/>
                </a:cubicBezTo>
                <a:cubicBezTo>
                  <a:pt x="450" y="9859"/>
                  <a:pt x="582" y="9731"/>
                  <a:pt x="582" y="9570"/>
                </a:cubicBezTo>
                <a:lnTo>
                  <a:pt x="582" y="2446"/>
                </a:lnTo>
                <a:cubicBezTo>
                  <a:pt x="582" y="2366"/>
                  <a:pt x="610" y="2338"/>
                  <a:pt x="690" y="2338"/>
                </a:cubicBezTo>
                <a:lnTo>
                  <a:pt x="2554" y="2338"/>
                </a:lnTo>
                <a:cubicBezTo>
                  <a:pt x="2606" y="2542"/>
                  <a:pt x="2715" y="2727"/>
                  <a:pt x="2863" y="2872"/>
                </a:cubicBezTo>
                <a:cubicBezTo>
                  <a:pt x="3072" y="3084"/>
                  <a:pt x="3364" y="3216"/>
                  <a:pt x="3685" y="3216"/>
                </a:cubicBezTo>
                <a:lnTo>
                  <a:pt x="5228" y="3216"/>
                </a:lnTo>
                <a:cubicBezTo>
                  <a:pt x="5389" y="3216"/>
                  <a:pt x="5520" y="3084"/>
                  <a:pt x="5520" y="2923"/>
                </a:cubicBezTo>
                <a:cubicBezTo>
                  <a:pt x="5520" y="2763"/>
                  <a:pt x="5392" y="2635"/>
                  <a:pt x="5228" y="2635"/>
                </a:cubicBezTo>
                <a:lnTo>
                  <a:pt x="3688" y="2635"/>
                </a:lnTo>
                <a:cubicBezTo>
                  <a:pt x="3529" y="2635"/>
                  <a:pt x="3380" y="2566"/>
                  <a:pt x="3272" y="2459"/>
                </a:cubicBezTo>
                <a:cubicBezTo>
                  <a:pt x="3043" y="2230"/>
                  <a:pt x="3043" y="1861"/>
                  <a:pt x="3272" y="1632"/>
                </a:cubicBezTo>
                <a:cubicBezTo>
                  <a:pt x="3412" y="1492"/>
                  <a:pt x="3524" y="1473"/>
                  <a:pt x="3709" y="1456"/>
                </a:cubicBezTo>
                <a:lnTo>
                  <a:pt x="4350" y="1456"/>
                </a:lnTo>
                <a:cubicBezTo>
                  <a:pt x="4353" y="1456"/>
                  <a:pt x="4355" y="1456"/>
                  <a:pt x="4357" y="1456"/>
                </a:cubicBezTo>
                <a:cubicBezTo>
                  <a:pt x="4510" y="1456"/>
                  <a:pt x="4639" y="1326"/>
                  <a:pt x="4639" y="1168"/>
                </a:cubicBezTo>
                <a:cubicBezTo>
                  <a:pt x="4639" y="1007"/>
                  <a:pt x="4703" y="863"/>
                  <a:pt x="4811" y="755"/>
                </a:cubicBezTo>
                <a:cubicBezTo>
                  <a:pt x="4919" y="646"/>
                  <a:pt x="5063" y="583"/>
                  <a:pt x="5224" y="583"/>
                </a:cubicBezTo>
                <a:lnTo>
                  <a:pt x="6551" y="583"/>
                </a:lnTo>
                <a:cubicBezTo>
                  <a:pt x="6712" y="583"/>
                  <a:pt x="6856" y="646"/>
                  <a:pt x="6964" y="755"/>
                </a:cubicBezTo>
                <a:cubicBezTo>
                  <a:pt x="7072" y="863"/>
                  <a:pt x="7137" y="1007"/>
                  <a:pt x="7137" y="1168"/>
                </a:cubicBezTo>
                <a:cubicBezTo>
                  <a:pt x="7137" y="1328"/>
                  <a:pt x="7269" y="1456"/>
                  <a:pt x="7425" y="1456"/>
                </a:cubicBezTo>
                <a:lnTo>
                  <a:pt x="8066" y="1456"/>
                </a:lnTo>
                <a:cubicBezTo>
                  <a:pt x="8403" y="1484"/>
                  <a:pt x="8680" y="1680"/>
                  <a:pt x="8676" y="2026"/>
                </a:cubicBezTo>
                <a:cubicBezTo>
                  <a:pt x="8671" y="2378"/>
                  <a:pt x="8447" y="2635"/>
                  <a:pt x="8090" y="2635"/>
                </a:cubicBezTo>
                <a:lnTo>
                  <a:pt x="6547" y="2635"/>
                </a:lnTo>
                <a:cubicBezTo>
                  <a:pt x="6386" y="2635"/>
                  <a:pt x="6258" y="2763"/>
                  <a:pt x="6258" y="2923"/>
                </a:cubicBezTo>
                <a:cubicBezTo>
                  <a:pt x="6258" y="3084"/>
                  <a:pt x="6386" y="3212"/>
                  <a:pt x="6547" y="3216"/>
                </a:cubicBezTo>
                <a:lnTo>
                  <a:pt x="8090" y="3216"/>
                </a:lnTo>
                <a:cubicBezTo>
                  <a:pt x="8412" y="3216"/>
                  <a:pt x="8704" y="3084"/>
                  <a:pt x="8917" y="2872"/>
                </a:cubicBezTo>
                <a:cubicBezTo>
                  <a:pt x="9061" y="2727"/>
                  <a:pt x="9169" y="2542"/>
                  <a:pt x="9221" y="2334"/>
                </a:cubicBezTo>
                <a:lnTo>
                  <a:pt x="11110" y="2334"/>
                </a:lnTo>
                <a:cubicBezTo>
                  <a:pt x="11154" y="2334"/>
                  <a:pt x="11197" y="2378"/>
                  <a:pt x="11197" y="2422"/>
                </a:cubicBezTo>
                <a:lnTo>
                  <a:pt x="11197" y="6624"/>
                </a:lnTo>
                <a:cubicBezTo>
                  <a:pt x="10203" y="6439"/>
                  <a:pt x="9350" y="6435"/>
                  <a:pt x="9213" y="6435"/>
                </a:cubicBezTo>
                <a:cubicBezTo>
                  <a:pt x="9207" y="6435"/>
                  <a:pt x="9200" y="6435"/>
                  <a:pt x="9194" y="6435"/>
                </a:cubicBezTo>
                <a:cubicBezTo>
                  <a:pt x="9011" y="6435"/>
                  <a:pt x="8870" y="6606"/>
                  <a:pt x="8912" y="6788"/>
                </a:cubicBezTo>
                <a:lnTo>
                  <a:pt x="9221" y="8147"/>
                </a:lnTo>
                <a:lnTo>
                  <a:pt x="7141" y="10244"/>
                </a:lnTo>
                <a:cubicBezTo>
                  <a:pt x="7060" y="10320"/>
                  <a:pt x="7024" y="10440"/>
                  <a:pt x="7060" y="10552"/>
                </a:cubicBezTo>
                <a:lnTo>
                  <a:pt x="7653" y="12388"/>
                </a:lnTo>
                <a:cubicBezTo>
                  <a:pt x="7695" y="12513"/>
                  <a:pt x="7809" y="12594"/>
                  <a:pt x="7933" y="12594"/>
                </a:cubicBezTo>
                <a:cubicBezTo>
                  <a:pt x="7965" y="12594"/>
                  <a:pt x="7998" y="12588"/>
                  <a:pt x="8031" y="12577"/>
                </a:cubicBezTo>
                <a:lnTo>
                  <a:pt x="9406" y="12092"/>
                </a:lnTo>
                <a:lnTo>
                  <a:pt x="9406" y="12092"/>
                </a:lnTo>
                <a:cubicBezTo>
                  <a:pt x="9509" y="12585"/>
                  <a:pt x="9626" y="13283"/>
                  <a:pt x="9065" y="13836"/>
                </a:cubicBezTo>
                <a:cubicBezTo>
                  <a:pt x="8616" y="14277"/>
                  <a:pt x="8343" y="14754"/>
                  <a:pt x="8187" y="15251"/>
                </a:cubicBezTo>
                <a:cubicBezTo>
                  <a:pt x="8059" y="15648"/>
                  <a:pt x="8007" y="16057"/>
                  <a:pt x="7990" y="16462"/>
                </a:cubicBezTo>
                <a:cubicBezTo>
                  <a:pt x="7726" y="16518"/>
                  <a:pt x="7489" y="16650"/>
                  <a:pt x="7300" y="16834"/>
                </a:cubicBezTo>
                <a:cubicBezTo>
                  <a:pt x="7052" y="17083"/>
                  <a:pt x="6900" y="17428"/>
                  <a:pt x="6900" y="17809"/>
                </a:cubicBezTo>
                <a:lnTo>
                  <a:pt x="6900" y="18118"/>
                </a:lnTo>
                <a:lnTo>
                  <a:pt x="690" y="18118"/>
                </a:lnTo>
                <a:cubicBezTo>
                  <a:pt x="602" y="18113"/>
                  <a:pt x="586" y="18098"/>
                  <a:pt x="582" y="18009"/>
                </a:cubicBezTo>
                <a:lnTo>
                  <a:pt x="582" y="10885"/>
                </a:lnTo>
                <a:cubicBezTo>
                  <a:pt x="582" y="10725"/>
                  <a:pt x="450" y="10597"/>
                  <a:pt x="289" y="10597"/>
                </a:cubicBezTo>
                <a:cubicBezTo>
                  <a:pt x="132" y="10597"/>
                  <a:pt x="1" y="10725"/>
                  <a:pt x="1" y="10885"/>
                </a:cubicBezTo>
                <a:lnTo>
                  <a:pt x="1" y="18029"/>
                </a:lnTo>
                <a:cubicBezTo>
                  <a:pt x="1" y="18214"/>
                  <a:pt x="77" y="18382"/>
                  <a:pt x="197" y="18503"/>
                </a:cubicBezTo>
                <a:cubicBezTo>
                  <a:pt x="317" y="18623"/>
                  <a:pt x="482" y="18699"/>
                  <a:pt x="666" y="18699"/>
                </a:cubicBezTo>
                <a:lnTo>
                  <a:pt x="6900" y="18699"/>
                </a:lnTo>
                <a:lnTo>
                  <a:pt x="6900" y="19561"/>
                </a:lnTo>
                <a:cubicBezTo>
                  <a:pt x="6900" y="19721"/>
                  <a:pt x="7028" y="19850"/>
                  <a:pt x="7189" y="19850"/>
                </a:cubicBezTo>
                <a:lnTo>
                  <a:pt x="14942" y="19850"/>
                </a:lnTo>
                <a:cubicBezTo>
                  <a:pt x="15102" y="19850"/>
                  <a:pt x="15234" y="19721"/>
                  <a:pt x="15234" y="19561"/>
                </a:cubicBezTo>
                <a:lnTo>
                  <a:pt x="15234" y="17813"/>
                </a:lnTo>
                <a:cubicBezTo>
                  <a:pt x="15234" y="17432"/>
                  <a:pt x="15078" y="17083"/>
                  <a:pt x="14829" y="16834"/>
                </a:cubicBezTo>
                <a:cubicBezTo>
                  <a:pt x="14609" y="16618"/>
                  <a:pt x="14320" y="16470"/>
                  <a:pt x="13996" y="16438"/>
                </a:cubicBezTo>
                <a:cubicBezTo>
                  <a:pt x="13659" y="15500"/>
                  <a:pt x="13482" y="14745"/>
                  <a:pt x="13952" y="13796"/>
                </a:cubicBezTo>
                <a:cubicBezTo>
                  <a:pt x="14228" y="13243"/>
                  <a:pt x="14525" y="12360"/>
                  <a:pt x="14673" y="11426"/>
                </a:cubicBezTo>
                <a:cubicBezTo>
                  <a:pt x="14790" y="10689"/>
                  <a:pt x="14818" y="9915"/>
                  <a:pt x="14673" y="9229"/>
                </a:cubicBezTo>
                <a:cubicBezTo>
                  <a:pt x="14646" y="9093"/>
                  <a:pt x="14526" y="8999"/>
                  <a:pt x="14392" y="8999"/>
                </a:cubicBezTo>
                <a:cubicBezTo>
                  <a:pt x="14372" y="8999"/>
                  <a:pt x="14353" y="9001"/>
                  <a:pt x="14333" y="9005"/>
                </a:cubicBezTo>
                <a:cubicBezTo>
                  <a:pt x="14176" y="9037"/>
                  <a:pt x="14076" y="9189"/>
                  <a:pt x="14108" y="9350"/>
                </a:cubicBezTo>
                <a:cubicBezTo>
                  <a:pt x="14233" y="9955"/>
                  <a:pt x="14204" y="10656"/>
                  <a:pt x="14100" y="11335"/>
                </a:cubicBezTo>
                <a:cubicBezTo>
                  <a:pt x="13959" y="12208"/>
                  <a:pt x="13687" y="13026"/>
                  <a:pt x="13430" y="13539"/>
                </a:cubicBezTo>
                <a:cubicBezTo>
                  <a:pt x="12838" y="14738"/>
                  <a:pt x="13121" y="15712"/>
                  <a:pt x="13378" y="16429"/>
                </a:cubicBezTo>
                <a:lnTo>
                  <a:pt x="8571" y="16429"/>
                </a:lnTo>
                <a:cubicBezTo>
                  <a:pt x="8588" y="16092"/>
                  <a:pt x="8632" y="15752"/>
                  <a:pt x="8736" y="15428"/>
                </a:cubicBezTo>
                <a:cubicBezTo>
                  <a:pt x="8869" y="15015"/>
                  <a:pt x="9097" y="14617"/>
                  <a:pt x="9470" y="14249"/>
                </a:cubicBezTo>
                <a:cubicBezTo>
                  <a:pt x="10296" y="13439"/>
                  <a:pt x="10091" y="12501"/>
                  <a:pt x="9955" y="11883"/>
                </a:cubicBezTo>
                <a:cubicBezTo>
                  <a:pt x="9935" y="11799"/>
                  <a:pt x="9918" y="11723"/>
                  <a:pt x="9907" y="11659"/>
                </a:cubicBezTo>
                <a:cubicBezTo>
                  <a:pt x="9881" y="11515"/>
                  <a:pt x="9757" y="11418"/>
                  <a:pt x="9621" y="11418"/>
                </a:cubicBezTo>
                <a:cubicBezTo>
                  <a:pt x="9583" y="11418"/>
                  <a:pt x="9544" y="11426"/>
                  <a:pt x="9506" y="11442"/>
                </a:cubicBezTo>
                <a:lnTo>
                  <a:pt x="8118" y="11931"/>
                </a:lnTo>
                <a:lnTo>
                  <a:pt x="7666" y="10541"/>
                </a:lnTo>
                <a:lnTo>
                  <a:pt x="9642" y="8548"/>
                </a:lnTo>
                <a:cubicBezTo>
                  <a:pt x="9994" y="8604"/>
                  <a:pt x="10368" y="8684"/>
                  <a:pt x="10712" y="8813"/>
                </a:cubicBezTo>
                <a:cubicBezTo>
                  <a:pt x="11021" y="8924"/>
                  <a:pt x="11310" y="9074"/>
                  <a:pt x="11546" y="9270"/>
                </a:cubicBezTo>
                <a:cubicBezTo>
                  <a:pt x="11835" y="9510"/>
                  <a:pt x="12011" y="9867"/>
                  <a:pt x="12103" y="10276"/>
                </a:cubicBezTo>
                <a:cubicBezTo>
                  <a:pt x="12220" y="10801"/>
                  <a:pt x="12200" y="11414"/>
                  <a:pt x="12107" y="11988"/>
                </a:cubicBezTo>
                <a:cubicBezTo>
                  <a:pt x="12083" y="12148"/>
                  <a:pt x="12192" y="12297"/>
                  <a:pt x="12348" y="12321"/>
                </a:cubicBezTo>
                <a:cubicBezTo>
                  <a:pt x="12365" y="12324"/>
                  <a:pt x="12382" y="12325"/>
                  <a:pt x="12398" y="12325"/>
                </a:cubicBezTo>
                <a:cubicBezTo>
                  <a:pt x="12538" y="12325"/>
                  <a:pt x="12660" y="12223"/>
                  <a:pt x="12685" y="12084"/>
                </a:cubicBezTo>
                <a:cubicBezTo>
                  <a:pt x="12785" y="11442"/>
                  <a:pt x="12805" y="10757"/>
                  <a:pt x="12669" y="10151"/>
                </a:cubicBezTo>
                <a:cubicBezTo>
                  <a:pt x="12549" y="9618"/>
                  <a:pt x="12312" y="9150"/>
                  <a:pt x="11915" y="8820"/>
                </a:cubicBezTo>
                <a:cubicBezTo>
                  <a:pt x="11626" y="8584"/>
                  <a:pt x="11282" y="8404"/>
                  <a:pt x="10913" y="8267"/>
                </a:cubicBezTo>
                <a:cubicBezTo>
                  <a:pt x="10536" y="8131"/>
                  <a:pt x="10144" y="8039"/>
                  <a:pt x="9778" y="7982"/>
                </a:cubicBezTo>
                <a:lnTo>
                  <a:pt x="9561" y="7020"/>
                </a:lnTo>
                <a:lnTo>
                  <a:pt x="9561" y="7020"/>
                </a:lnTo>
                <a:cubicBezTo>
                  <a:pt x="10777" y="7072"/>
                  <a:pt x="12488" y="7346"/>
                  <a:pt x="13447" y="8131"/>
                </a:cubicBezTo>
                <a:cubicBezTo>
                  <a:pt x="13506" y="8187"/>
                  <a:pt x="13563" y="8239"/>
                  <a:pt x="13619" y="8299"/>
                </a:cubicBezTo>
                <a:cubicBezTo>
                  <a:pt x="13677" y="8364"/>
                  <a:pt x="13757" y="8397"/>
                  <a:pt x="13837" y="8397"/>
                </a:cubicBezTo>
                <a:cubicBezTo>
                  <a:pt x="13904" y="8397"/>
                  <a:pt x="13972" y="8373"/>
                  <a:pt x="14028" y="8323"/>
                </a:cubicBezTo>
                <a:cubicBezTo>
                  <a:pt x="14148" y="8215"/>
                  <a:pt x="14160" y="8034"/>
                  <a:pt x="14052" y="7914"/>
                </a:cubicBezTo>
                <a:cubicBezTo>
                  <a:pt x="13980" y="7834"/>
                  <a:pt x="13900" y="7754"/>
                  <a:pt x="13815" y="7686"/>
                </a:cubicBezTo>
                <a:cubicBezTo>
                  <a:pt x="13258" y="7225"/>
                  <a:pt x="12508" y="6933"/>
                  <a:pt x="11774" y="6748"/>
                </a:cubicBezTo>
                <a:lnTo>
                  <a:pt x="11774" y="2422"/>
                </a:lnTo>
                <a:cubicBezTo>
                  <a:pt x="11774" y="2237"/>
                  <a:pt x="11698" y="2074"/>
                  <a:pt x="11582" y="1954"/>
                </a:cubicBezTo>
                <a:cubicBezTo>
                  <a:pt x="11458" y="1829"/>
                  <a:pt x="11293" y="1756"/>
                  <a:pt x="11110" y="1756"/>
                </a:cubicBezTo>
                <a:lnTo>
                  <a:pt x="9221" y="1756"/>
                </a:lnTo>
                <a:cubicBezTo>
                  <a:pt x="9169" y="1549"/>
                  <a:pt x="9061" y="1364"/>
                  <a:pt x="8917" y="1219"/>
                </a:cubicBezTo>
                <a:cubicBezTo>
                  <a:pt x="8704" y="1011"/>
                  <a:pt x="8412" y="879"/>
                  <a:pt x="8090" y="879"/>
                </a:cubicBezTo>
                <a:lnTo>
                  <a:pt x="7681" y="879"/>
                </a:lnTo>
                <a:cubicBezTo>
                  <a:pt x="7629" y="670"/>
                  <a:pt x="7522" y="490"/>
                  <a:pt x="7377" y="342"/>
                </a:cubicBezTo>
                <a:cubicBezTo>
                  <a:pt x="7165" y="133"/>
                  <a:pt x="6872" y="0"/>
                  <a:pt x="65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040810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30"/>
          <p:cNvSpPr txBox="1">
            <a:spLocks noGrp="1"/>
          </p:cNvSpPr>
          <p:nvPr>
            <p:ph type="subTitle" idx="1"/>
          </p:nvPr>
        </p:nvSpPr>
        <p:spPr>
          <a:xfrm>
            <a:off x="1284270" y="1808253"/>
            <a:ext cx="4643919" cy="2917859"/>
          </a:xfrm>
          <a:prstGeom prst="rect">
            <a:avLst/>
          </a:prstGeom>
        </p:spPr>
        <p:txBody>
          <a:bodyPr spcFirstLastPara="1" wrap="square" lIns="91425" tIns="91425" rIns="91425" bIns="91425" anchor="t" anchorCtr="0">
            <a:noAutofit/>
          </a:bodyPr>
          <a:lstStyle/>
          <a:p>
            <a:pPr marL="285750" indent="-285750" algn="l">
              <a:buFont typeface="Arial" panose="020B0604020202020204" pitchFamily="34" charset="0"/>
              <a:buChar char="•"/>
            </a:pPr>
            <a:r>
              <a:rPr lang="es-ES" sz="2000" dirty="0"/>
              <a:t>Tramite de envió “Tu envió catracho</a:t>
            </a:r>
            <a:r>
              <a:rPr lang="es-ES" sz="2000" dirty="0" smtClean="0"/>
              <a:t>”:</a:t>
            </a:r>
          </a:p>
          <a:p>
            <a:pPr marL="285750" indent="-285750" algn="l">
              <a:buFont typeface="Arial" panose="020B0604020202020204" pitchFamily="34" charset="0"/>
              <a:buChar char="•"/>
            </a:pPr>
            <a:r>
              <a:rPr lang="es-MX" sz="2000" dirty="0"/>
              <a:t>Registro de marcas</a:t>
            </a:r>
            <a:r>
              <a:rPr lang="es-MX" sz="2000" dirty="0" smtClean="0"/>
              <a:t>:</a:t>
            </a:r>
          </a:p>
          <a:p>
            <a:pPr marL="285750" indent="-285750" algn="l">
              <a:buFont typeface="Arial" panose="020B0604020202020204" pitchFamily="34" charset="0"/>
              <a:buChar char="•"/>
            </a:pPr>
            <a:r>
              <a:rPr lang="es-MX" sz="2000" dirty="0"/>
              <a:t>Auténticas y apostillas</a:t>
            </a:r>
            <a:r>
              <a:rPr lang="es-MX" sz="2000" dirty="0" smtClean="0"/>
              <a:t>:</a:t>
            </a:r>
          </a:p>
          <a:p>
            <a:pPr marL="285750" indent="-285750" algn="l">
              <a:buFont typeface="Arial" panose="020B0604020202020204" pitchFamily="34" charset="0"/>
              <a:buChar char="•"/>
            </a:pPr>
            <a:r>
              <a:rPr lang="es-MX" sz="2000" dirty="0"/>
              <a:t>Inscripción de empresas SSE</a:t>
            </a:r>
            <a:r>
              <a:rPr lang="es-MX" sz="2000" dirty="0" smtClean="0"/>
              <a:t>:</a:t>
            </a:r>
          </a:p>
          <a:p>
            <a:pPr marL="285750" indent="-285750" algn="l">
              <a:buFont typeface="Arial" panose="020B0604020202020204" pitchFamily="34" charset="0"/>
              <a:buChar char="•"/>
            </a:pPr>
            <a:r>
              <a:rPr lang="es-MX" sz="2000" dirty="0"/>
              <a:t>Contratos de adhesión de comerciante individual o persona jurídica:</a:t>
            </a:r>
            <a:endParaRPr sz="2000" dirty="0"/>
          </a:p>
        </p:txBody>
      </p:sp>
      <p:sp>
        <p:nvSpPr>
          <p:cNvPr id="232" name="Google Shape;232;p30"/>
          <p:cNvSpPr/>
          <p:nvPr/>
        </p:nvSpPr>
        <p:spPr>
          <a:xfrm>
            <a:off x="1000" y="201500"/>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0"/>
          <p:cNvSpPr txBox="1">
            <a:spLocks noGrp="1"/>
          </p:cNvSpPr>
          <p:nvPr>
            <p:ph type="title"/>
          </p:nvPr>
        </p:nvSpPr>
        <p:spPr>
          <a:xfrm>
            <a:off x="772972" y="734709"/>
            <a:ext cx="6934134" cy="847511"/>
          </a:xfrm>
          <a:prstGeom prst="rect">
            <a:avLst/>
          </a:prstGeom>
        </p:spPr>
        <p:txBody>
          <a:bodyPr spcFirstLastPara="1" wrap="square" lIns="0" tIns="0" rIns="0" bIns="0" anchor="t" anchorCtr="0">
            <a:noAutofit/>
          </a:bodyPr>
          <a:lstStyle/>
          <a:p>
            <a:pPr lvl="0"/>
            <a:r>
              <a:rPr lang="es-ES" sz="2800" dirty="0"/>
              <a:t>Tramites que se pueden realizar mediante el gobierno digital </a:t>
            </a:r>
            <a:endParaRPr lang="es-MX" sz="2800" dirty="0"/>
          </a:p>
        </p:txBody>
      </p:sp>
      <p:sp>
        <p:nvSpPr>
          <p:cNvPr id="234" name="Google Shape;234;p30"/>
          <p:cNvSpPr/>
          <p:nvPr/>
        </p:nvSpPr>
        <p:spPr>
          <a:xfrm>
            <a:off x="6578525" y="2104250"/>
            <a:ext cx="1852200" cy="303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0"/>
          <p:cNvSpPr/>
          <p:nvPr/>
        </p:nvSpPr>
        <p:spPr>
          <a:xfrm>
            <a:off x="7156925" y="2747124"/>
            <a:ext cx="695400" cy="6954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0"/>
          <p:cNvSpPr/>
          <p:nvPr/>
        </p:nvSpPr>
        <p:spPr>
          <a:xfrm>
            <a:off x="7302050" y="2877302"/>
            <a:ext cx="405056" cy="434962"/>
          </a:xfrm>
          <a:custGeom>
            <a:avLst/>
            <a:gdLst/>
            <a:ahLst/>
            <a:cxnLst/>
            <a:rect l="l" t="t" r="r" b="b"/>
            <a:pathLst>
              <a:path w="9874" h="10603" extrusionOk="0">
                <a:moveTo>
                  <a:pt x="4940" y="0"/>
                </a:moveTo>
                <a:cubicBezTo>
                  <a:pt x="4867" y="0"/>
                  <a:pt x="4773" y="26"/>
                  <a:pt x="4721" y="79"/>
                </a:cubicBezTo>
                <a:lnTo>
                  <a:pt x="3846" y="954"/>
                </a:lnTo>
                <a:cubicBezTo>
                  <a:pt x="3783" y="1017"/>
                  <a:pt x="3783" y="1115"/>
                  <a:pt x="3846" y="1178"/>
                </a:cubicBezTo>
                <a:cubicBezTo>
                  <a:pt x="3874" y="1207"/>
                  <a:pt x="3913" y="1221"/>
                  <a:pt x="3953" y="1221"/>
                </a:cubicBezTo>
                <a:cubicBezTo>
                  <a:pt x="3993" y="1221"/>
                  <a:pt x="4033" y="1207"/>
                  <a:pt x="4064" y="1178"/>
                </a:cubicBezTo>
                <a:lnTo>
                  <a:pt x="4930" y="308"/>
                </a:lnTo>
                <a:lnTo>
                  <a:pt x="4945" y="308"/>
                </a:lnTo>
                <a:lnTo>
                  <a:pt x="5550" y="912"/>
                </a:lnTo>
                <a:cubicBezTo>
                  <a:pt x="5601" y="964"/>
                  <a:pt x="5690" y="995"/>
                  <a:pt x="5764" y="995"/>
                </a:cubicBezTo>
                <a:cubicBezTo>
                  <a:pt x="5836" y="995"/>
                  <a:pt x="5930" y="964"/>
                  <a:pt x="5983" y="912"/>
                </a:cubicBezTo>
                <a:lnTo>
                  <a:pt x="6243" y="651"/>
                </a:lnTo>
                <a:cubicBezTo>
                  <a:pt x="6326" y="568"/>
                  <a:pt x="6435" y="526"/>
                  <a:pt x="6539" y="526"/>
                </a:cubicBezTo>
                <a:cubicBezTo>
                  <a:pt x="6649" y="526"/>
                  <a:pt x="6753" y="568"/>
                  <a:pt x="6837" y="651"/>
                </a:cubicBezTo>
                <a:cubicBezTo>
                  <a:pt x="6914" y="729"/>
                  <a:pt x="6957" y="839"/>
                  <a:pt x="6957" y="943"/>
                </a:cubicBezTo>
                <a:cubicBezTo>
                  <a:pt x="6957" y="1053"/>
                  <a:pt x="6914" y="1157"/>
                  <a:pt x="6837" y="1240"/>
                </a:cubicBezTo>
                <a:lnTo>
                  <a:pt x="6570" y="1505"/>
                </a:lnTo>
                <a:cubicBezTo>
                  <a:pt x="6565" y="1510"/>
                  <a:pt x="6560" y="1517"/>
                  <a:pt x="6555" y="1522"/>
                </a:cubicBezTo>
                <a:cubicBezTo>
                  <a:pt x="6514" y="1584"/>
                  <a:pt x="6493" y="1652"/>
                  <a:pt x="6493" y="1719"/>
                </a:cubicBezTo>
                <a:cubicBezTo>
                  <a:pt x="6493" y="1782"/>
                  <a:pt x="6508" y="1849"/>
                  <a:pt x="6550" y="1907"/>
                </a:cubicBezTo>
                <a:cubicBezTo>
                  <a:pt x="6555" y="1917"/>
                  <a:pt x="6560" y="1928"/>
                  <a:pt x="6570" y="1933"/>
                </a:cubicBezTo>
                <a:lnTo>
                  <a:pt x="7175" y="2537"/>
                </a:lnTo>
                <a:cubicBezTo>
                  <a:pt x="7180" y="2542"/>
                  <a:pt x="7180" y="2553"/>
                  <a:pt x="7175" y="2553"/>
                </a:cubicBezTo>
                <a:lnTo>
                  <a:pt x="6587" y="3147"/>
                </a:lnTo>
                <a:cubicBezTo>
                  <a:pt x="6584" y="3150"/>
                  <a:pt x="6580" y="3151"/>
                  <a:pt x="6576" y="3151"/>
                </a:cubicBezTo>
                <a:cubicBezTo>
                  <a:pt x="6572" y="3151"/>
                  <a:pt x="6568" y="3150"/>
                  <a:pt x="6565" y="3147"/>
                </a:cubicBezTo>
                <a:cubicBezTo>
                  <a:pt x="6483" y="3063"/>
                  <a:pt x="6399" y="2980"/>
                  <a:pt x="6315" y="2892"/>
                </a:cubicBezTo>
                <a:cubicBezTo>
                  <a:pt x="6175" y="2751"/>
                  <a:pt x="5988" y="2683"/>
                  <a:pt x="5800" y="2683"/>
                </a:cubicBezTo>
                <a:cubicBezTo>
                  <a:pt x="5612" y="2683"/>
                  <a:pt x="5430" y="2751"/>
                  <a:pt x="5284" y="2892"/>
                </a:cubicBezTo>
                <a:cubicBezTo>
                  <a:pt x="5144" y="3037"/>
                  <a:pt x="5076" y="3220"/>
                  <a:pt x="5076" y="3407"/>
                </a:cubicBezTo>
                <a:cubicBezTo>
                  <a:pt x="5076" y="3595"/>
                  <a:pt x="5144" y="3782"/>
                  <a:pt x="5284" y="3924"/>
                </a:cubicBezTo>
                <a:lnTo>
                  <a:pt x="5539" y="4174"/>
                </a:lnTo>
                <a:lnTo>
                  <a:pt x="5539" y="4194"/>
                </a:lnTo>
                <a:cubicBezTo>
                  <a:pt x="5341" y="4393"/>
                  <a:pt x="5144" y="4590"/>
                  <a:pt x="4945" y="4783"/>
                </a:cubicBezTo>
                <a:cubicBezTo>
                  <a:pt x="4945" y="4785"/>
                  <a:pt x="4942" y="4787"/>
                  <a:pt x="4939" y="4787"/>
                </a:cubicBezTo>
                <a:cubicBezTo>
                  <a:pt x="4936" y="4787"/>
                  <a:pt x="4932" y="4785"/>
                  <a:pt x="4930" y="4783"/>
                </a:cubicBezTo>
                <a:lnTo>
                  <a:pt x="4341" y="4194"/>
                </a:lnTo>
                <a:cubicBezTo>
                  <a:pt x="4336" y="4189"/>
                  <a:pt x="4336" y="4179"/>
                  <a:pt x="4341" y="4174"/>
                </a:cubicBezTo>
                <a:lnTo>
                  <a:pt x="4591" y="3924"/>
                </a:lnTo>
                <a:cubicBezTo>
                  <a:pt x="4732" y="3782"/>
                  <a:pt x="4805" y="3595"/>
                  <a:pt x="4805" y="3407"/>
                </a:cubicBezTo>
                <a:cubicBezTo>
                  <a:pt x="4805" y="3220"/>
                  <a:pt x="4732" y="3037"/>
                  <a:pt x="4591" y="2892"/>
                </a:cubicBezTo>
                <a:cubicBezTo>
                  <a:pt x="4451" y="2751"/>
                  <a:pt x="4263" y="2683"/>
                  <a:pt x="4076" y="2683"/>
                </a:cubicBezTo>
                <a:cubicBezTo>
                  <a:pt x="3888" y="2683"/>
                  <a:pt x="3706" y="2751"/>
                  <a:pt x="3559" y="2892"/>
                </a:cubicBezTo>
                <a:lnTo>
                  <a:pt x="3309" y="3147"/>
                </a:lnTo>
                <a:cubicBezTo>
                  <a:pt x="3307" y="3150"/>
                  <a:pt x="3304" y="3151"/>
                  <a:pt x="3302" y="3151"/>
                </a:cubicBezTo>
                <a:cubicBezTo>
                  <a:pt x="3299" y="3151"/>
                  <a:pt x="3297" y="3150"/>
                  <a:pt x="3294" y="3147"/>
                </a:cubicBezTo>
                <a:lnTo>
                  <a:pt x="2700" y="2553"/>
                </a:lnTo>
                <a:lnTo>
                  <a:pt x="2700" y="2537"/>
                </a:lnTo>
                <a:lnTo>
                  <a:pt x="3569" y="1673"/>
                </a:lnTo>
                <a:cubicBezTo>
                  <a:pt x="3627" y="1611"/>
                  <a:pt x="3627" y="1517"/>
                  <a:pt x="3569" y="1454"/>
                </a:cubicBezTo>
                <a:cubicBezTo>
                  <a:pt x="3538" y="1423"/>
                  <a:pt x="3498" y="1407"/>
                  <a:pt x="3457" y="1407"/>
                </a:cubicBezTo>
                <a:cubicBezTo>
                  <a:pt x="3417" y="1407"/>
                  <a:pt x="3377" y="1423"/>
                  <a:pt x="3345" y="1454"/>
                </a:cubicBezTo>
                <a:lnTo>
                  <a:pt x="2470" y="2335"/>
                </a:lnTo>
                <a:cubicBezTo>
                  <a:pt x="2419" y="2381"/>
                  <a:pt x="2388" y="2475"/>
                  <a:pt x="2388" y="2548"/>
                </a:cubicBezTo>
                <a:cubicBezTo>
                  <a:pt x="2388" y="2626"/>
                  <a:pt x="2419" y="2715"/>
                  <a:pt x="2475" y="2767"/>
                </a:cubicBezTo>
                <a:lnTo>
                  <a:pt x="3085" y="3376"/>
                </a:lnTo>
                <a:cubicBezTo>
                  <a:pt x="3138" y="3429"/>
                  <a:pt x="3232" y="3460"/>
                  <a:pt x="3299" y="3460"/>
                </a:cubicBezTo>
                <a:cubicBezTo>
                  <a:pt x="3382" y="3460"/>
                  <a:pt x="3465" y="3429"/>
                  <a:pt x="3528" y="3371"/>
                </a:cubicBezTo>
                <a:lnTo>
                  <a:pt x="3783" y="3116"/>
                </a:lnTo>
                <a:cubicBezTo>
                  <a:pt x="3862" y="3032"/>
                  <a:pt x="3971" y="2991"/>
                  <a:pt x="4076" y="2991"/>
                </a:cubicBezTo>
                <a:cubicBezTo>
                  <a:pt x="4184" y="2991"/>
                  <a:pt x="4288" y="3032"/>
                  <a:pt x="4372" y="3116"/>
                </a:cubicBezTo>
                <a:cubicBezTo>
                  <a:pt x="4451" y="3194"/>
                  <a:pt x="4492" y="3304"/>
                  <a:pt x="4492" y="3407"/>
                </a:cubicBezTo>
                <a:cubicBezTo>
                  <a:pt x="4492" y="3517"/>
                  <a:pt x="4451" y="3621"/>
                  <a:pt x="4372" y="3705"/>
                </a:cubicBezTo>
                <a:lnTo>
                  <a:pt x="4107" y="3970"/>
                </a:lnTo>
                <a:cubicBezTo>
                  <a:pt x="4054" y="4023"/>
                  <a:pt x="4028" y="4116"/>
                  <a:pt x="4028" y="4184"/>
                </a:cubicBezTo>
                <a:cubicBezTo>
                  <a:pt x="4028" y="4268"/>
                  <a:pt x="4059" y="4350"/>
                  <a:pt x="4117" y="4408"/>
                </a:cubicBezTo>
                <a:lnTo>
                  <a:pt x="4721" y="5018"/>
                </a:lnTo>
                <a:cubicBezTo>
                  <a:pt x="4773" y="5069"/>
                  <a:pt x="4867" y="5095"/>
                  <a:pt x="4940" y="5095"/>
                </a:cubicBezTo>
                <a:cubicBezTo>
                  <a:pt x="5023" y="5095"/>
                  <a:pt x="5107" y="5064"/>
                  <a:pt x="5164" y="5002"/>
                </a:cubicBezTo>
                <a:lnTo>
                  <a:pt x="5769" y="4398"/>
                </a:lnTo>
                <a:cubicBezTo>
                  <a:pt x="5820" y="4345"/>
                  <a:pt x="5851" y="4256"/>
                  <a:pt x="5851" y="4184"/>
                </a:cubicBezTo>
                <a:cubicBezTo>
                  <a:pt x="5851" y="4100"/>
                  <a:pt x="5820" y="4018"/>
                  <a:pt x="5757" y="3960"/>
                </a:cubicBezTo>
                <a:lnTo>
                  <a:pt x="5507" y="3705"/>
                </a:lnTo>
                <a:cubicBezTo>
                  <a:pt x="5341" y="3542"/>
                  <a:pt x="5341" y="3277"/>
                  <a:pt x="5507" y="3116"/>
                </a:cubicBezTo>
                <a:cubicBezTo>
                  <a:pt x="5589" y="3032"/>
                  <a:pt x="5696" y="2990"/>
                  <a:pt x="5802" y="2990"/>
                </a:cubicBezTo>
                <a:cubicBezTo>
                  <a:pt x="5909" y="2990"/>
                  <a:pt x="6016" y="3032"/>
                  <a:pt x="6096" y="3116"/>
                </a:cubicBezTo>
                <a:lnTo>
                  <a:pt x="6363" y="3376"/>
                </a:lnTo>
                <a:cubicBezTo>
                  <a:pt x="6409" y="3429"/>
                  <a:pt x="6503" y="3460"/>
                  <a:pt x="6577" y="3460"/>
                </a:cubicBezTo>
                <a:cubicBezTo>
                  <a:pt x="6654" y="3460"/>
                  <a:pt x="6743" y="3429"/>
                  <a:pt x="6795" y="3376"/>
                </a:cubicBezTo>
                <a:lnTo>
                  <a:pt x="7409" y="2761"/>
                </a:lnTo>
                <a:cubicBezTo>
                  <a:pt x="7457" y="2710"/>
                  <a:pt x="7488" y="2616"/>
                  <a:pt x="7488" y="2548"/>
                </a:cubicBezTo>
                <a:cubicBezTo>
                  <a:pt x="7488" y="2470"/>
                  <a:pt x="7457" y="2381"/>
                  <a:pt x="7399" y="2323"/>
                </a:cubicBezTo>
                <a:lnTo>
                  <a:pt x="6805" y="1729"/>
                </a:lnTo>
                <a:cubicBezTo>
                  <a:pt x="6800" y="1724"/>
                  <a:pt x="6800" y="1714"/>
                  <a:pt x="6805" y="1714"/>
                </a:cubicBezTo>
                <a:lnTo>
                  <a:pt x="7055" y="1459"/>
                </a:lnTo>
                <a:cubicBezTo>
                  <a:pt x="7195" y="1318"/>
                  <a:pt x="7269" y="1130"/>
                  <a:pt x="7269" y="943"/>
                </a:cubicBezTo>
                <a:cubicBezTo>
                  <a:pt x="7269" y="760"/>
                  <a:pt x="7195" y="573"/>
                  <a:pt x="7055" y="428"/>
                </a:cubicBezTo>
                <a:cubicBezTo>
                  <a:pt x="6914" y="286"/>
                  <a:pt x="6727" y="219"/>
                  <a:pt x="6539" y="219"/>
                </a:cubicBezTo>
                <a:cubicBezTo>
                  <a:pt x="6351" y="219"/>
                  <a:pt x="6170" y="286"/>
                  <a:pt x="6024" y="428"/>
                </a:cubicBezTo>
                <a:lnTo>
                  <a:pt x="5774" y="683"/>
                </a:lnTo>
                <a:cubicBezTo>
                  <a:pt x="5771" y="685"/>
                  <a:pt x="5769" y="686"/>
                  <a:pt x="5766" y="686"/>
                </a:cubicBezTo>
                <a:cubicBezTo>
                  <a:pt x="5763" y="686"/>
                  <a:pt x="5761" y="685"/>
                  <a:pt x="5757" y="683"/>
                </a:cubicBezTo>
                <a:lnTo>
                  <a:pt x="5154" y="79"/>
                </a:lnTo>
                <a:cubicBezTo>
                  <a:pt x="5101" y="26"/>
                  <a:pt x="5007" y="0"/>
                  <a:pt x="4940" y="0"/>
                </a:cubicBezTo>
                <a:close/>
                <a:moveTo>
                  <a:pt x="2080" y="9301"/>
                </a:moveTo>
                <a:cubicBezTo>
                  <a:pt x="2138" y="9301"/>
                  <a:pt x="2189" y="9326"/>
                  <a:pt x="2231" y="9363"/>
                </a:cubicBezTo>
                <a:cubicBezTo>
                  <a:pt x="2268" y="9399"/>
                  <a:pt x="2288" y="9451"/>
                  <a:pt x="2288" y="9508"/>
                </a:cubicBezTo>
                <a:cubicBezTo>
                  <a:pt x="2288" y="9566"/>
                  <a:pt x="2268" y="9618"/>
                  <a:pt x="2231" y="9654"/>
                </a:cubicBezTo>
                <a:cubicBezTo>
                  <a:pt x="2189" y="9691"/>
                  <a:pt x="2138" y="9717"/>
                  <a:pt x="2080" y="9717"/>
                </a:cubicBezTo>
                <a:cubicBezTo>
                  <a:pt x="2023" y="9717"/>
                  <a:pt x="1970" y="9691"/>
                  <a:pt x="1934" y="9654"/>
                </a:cubicBezTo>
                <a:cubicBezTo>
                  <a:pt x="1897" y="9618"/>
                  <a:pt x="1876" y="9566"/>
                  <a:pt x="1876" y="9508"/>
                </a:cubicBezTo>
                <a:cubicBezTo>
                  <a:pt x="1876" y="9451"/>
                  <a:pt x="1897" y="9399"/>
                  <a:pt x="1934" y="9363"/>
                </a:cubicBezTo>
                <a:cubicBezTo>
                  <a:pt x="1970" y="9326"/>
                  <a:pt x="2023" y="9301"/>
                  <a:pt x="2080" y="9301"/>
                </a:cubicBezTo>
                <a:close/>
                <a:moveTo>
                  <a:pt x="7796" y="9301"/>
                </a:moveTo>
                <a:cubicBezTo>
                  <a:pt x="7852" y="9301"/>
                  <a:pt x="7904" y="9326"/>
                  <a:pt x="7941" y="9363"/>
                </a:cubicBezTo>
                <a:cubicBezTo>
                  <a:pt x="7977" y="9399"/>
                  <a:pt x="8003" y="9451"/>
                  <a:pt x="8003" y="9508"/>
                </a:cubicBezTo>
                <a:cubicBezTo>
                  <a:pt x="8003" y="9566"/>
                  <a:pt x="7977" y="9618"/>
                  <a:pt x="7941" y="9654"/>
                </a:cubicBezTo>
                <a:cubicBezTo>
                  <a:pt x="7904" y="9691"/>
                  <a:pt x="7852" y="9717"/>
                  <a:pt x="7796" y="9717"/>
                </a:cubicBezTo>
                <a:cubicBezTo>
                  <a:pt x="7738" y="9717"/>
                  <a:pt x="7686" y="9691"/>
                  <a:pt x="7649" y="9654"/>
                </a:cubicBezTo>
                <a:cubicBezTo>
                  <a:pt x="7613" y="9618"/>
                  <a:pt x="7587" y="9566"/>
                  <a:pt x="7587" y="9508"/>
                </a:cubicBezTo>
                <a:cubicBezTo>
                  <a:pt x="7587" y="9451"/>
                  <a:pt x="7613" y="9399"/>
                  <a:pt x="7649" y="9363"/>
                </a:cubicBezTo>
                <a:cubicBezTo>
                  <a:pt x="7686" y="9326"/>
                  <a:pt x="7738" y="9301"/>
                  <a:pt x="7796" y="9301"/>
                </a:cubicBezTo>
                <a:close/>
                <a:moveTo>
                  <a:pt x="2080" y="8993"/>
                </a:moveTo>
                <a:cubicBezTo>
                  <a:pt x="1939" y="8993"/>
                  <a:pt x="1809" y="9050"/>
                  <a:pt x="1715" y="9144"/>
                </a:cubicBezTo>
                <a:cubicBezTo>
                  <a:pt x="1621" y="9238"/>
                  <a:pt x="1564" y="9368"/>
                  <a:pt x="1564" y="9508"/>
                </a:cubicBezTo>
                <a:cubicBezTo>
                  <a:pt x="1564" y="9649"/>
                  <a:pt x="1621" y="9779"/>
                  <a:pt x="1715" y="9873"/>
                </a:cubicBezTo>
                <a:cubicBezTo>
                  <a:pt x="1809" y="9967"/>
                  <a:pt x="1939" y="10029"/>
                  <a:pt x="2080" y="10029"/>
                </a:cubicBezTo>
                <a:cubicBezTo>
                  <a:pt x="2225" y="10029"/>
                  <a:pt x="2356" y="9967"/>
                  <a:pt x="2450" y="9873"/>
                </a:cubicBezTo>
                <a:cubicBezTo>
                  <a:pt x="2544" y="9779"/>
                  <a:pt x="2600" y="9649"/>
                  <a:pt x="2600" y="9508"/>
                </a:cubicBezTo>
                <a:cubicBezTo>
                  <a:pt x="2600" y="9368"/>
                  <a:pt x="2544" y="9238"/>
                  <a:pt x="2450" y="9144"/>
                </a:cubicBezTo>
                <a:cubicBezTo>
                  <a:pt x="2356" y="9050"/>
                  <a:pt x="2225" y="8993"/>
                  <a:pt x="2080" y="8993"/>
                </a:cubicBezTo>
                <a:close/>
                <a:moveTo>
                  <a:pt x="7796" y="8993"/>
                </a:moveTo>
                <a:cubicBezTo>
                  <a:pt x="7649" y="8993"/>
                  <a:pt x="7524" y="9050"/>
                  <a:pt x="7431" y="9144"/>
                </a:cubicBezTo>
                <a:cubicBezTo>
                  <a:pt x="7337" y="9238"/>
                  <a:pt x="7274" y="9368"/>
                  <a:pt x="7274" y="9508"/>
                </a:cubicBezTo>
                <a:cubicBezTo>
                  <a:pt x="7274" y="9649"/>
                  <a:pt x="7337" y="9779"/>
                  <a:pt x="7431" y="9873"/>
                </a:cubicBezTo>
                <a:cubicBezTo>
                  <a:pt x="7524" y="9967"/>
                  <a:pt x="7649" y="10029"/>
                  <a:pt x="7796" y="10029"/>
                </a:cubicBezTo>
                <a:cubicBezTo>
                  <a:pt x="7936" y="10029"/>
                  <a:pt x="8066" y="9967"/>
                  <a:pt x="8160" y="9873"/>
                </a:cubicBezTo>
                <a:cubicBezTo>
                  <a:pt x="8253" y="9779"/>
                  <a:pt x="8311" y="9649"/>
                  <a:pt x="8311" y="9508"/>
                </a:cubicBezTo>
                <a:cubicBezTo>
                  <a:pt x="8311" y="9368"/>
                  <a:pt x="8253" y="9238"/>
                  <a:pt x="8160" y="9144"/>
                </a:cubicBezTo>
                <a:cubicBezTo>
                  <a:pt x="8066" y="9050"/>
                  <a:pt x="7936" y="8993"/>
                  <a:pt x="7796" y="8993"/>
                </a:cubicBezTo>
                <a:close/>
                <a:moveTo>
                  <a:pt x="4273" y="8727"/>
                </a:moveTo>
                <a:cubicBezTo>
                  <a:pt x="4331" y="8727"/>
                  <a:pt x="4372" y="8769"/>
                  <a:pt x="4372" y="8825"/>
                </a:cubicBezTo>
                <a:lnTo>
                  <a:pt x="4372" y="10191"/>
                </a:lnTo>
                <a:cubicBezTo>
                  <a:pt x="4372" y="10248"/>
                  <a:pt x="4331" y="10290"/>
                  <a:pt x="4273" y="10290"/>
                </a:cubicBezTo>
                <a:lnTo>
                  <a:pt x="1397" y="10290"/>
                </a:lnTo>
                <a:cubicBezTo>
                  <a:pt x="1340" y="10290"/>
                  <a:pt x="1299" y="10248"/>
                  <a:pt x="1299" y="10191"/>
                </a:cubicBezTo>
                <a:lnTo>
                  <a:pt x="1299" y="8825"/>
                </a:lnTo>
                <a:cubicBezTo>
                  <a:pt x="1299" y="8769"/>
                  <a:pt x="1340" y="8727"/>
                  <a:pt x="1397" y="8727"/>
                </a:cubicBezTo>
                <a:close/>
                <a:moveTo>
                  <a:pt x="8483" y="8727"/>
                </a:moveTo>
                <a:cubicBezTo>
                  <a:pt x="8535" y="8727"/>
                  <a:pt x="8582" y="8769"/>
                  <a:pt x="8582" y="8825"/>
                </a:cubicBezTo>
                <a:lnTo>
                  <a:pt x="8582" y="10191"/>
                </a:lnTo>
                <a:cubicBezTo>
                  <a:pt x="8582" y="10248"/>
                  <a:pt x="8535" y="10290"/>
                  <a:pt x="8483" y="10290"/>
                </a:cubicBezTo>
                <a:lnTo>
                  <a:pt x="5601" y="10290"/>
                </a:lnTo>
                <a:cubicBezTo>
                  <a:pt x="5550" y="10290"/>
                  <a:pt x="5502" y="10248"/>
                  <a:pt x="5502" y="10191"/>
                </a:cubicBezTo>
                <a:lnTo>
                  <a:pt x="5502" y="8825"/>
                </a:lnTo>
                <a:cubicBezTo>
                  <a:pt x="5502" y="8769"/>
                  <a:pt x="5550" y="8727"/>
                  <a:pt x="5601" y="8727"/>
                </a:cubicBezTo>
                <a:close/>
                <a:moveTo>
                  <a:pt x="818" y="1829"/>
                </a:moveTo>
                <a:cubicBezTo>
                  <a:pt x="595" y="1829"/>
                  <a:pt x="392" y="1923"/>
                  <a:pt x="241" y="2068"/>
                </a:cubicBezTo>
                <a:cubicBezTo>
                  <a:pt x="94" y="2219"/>
                  <a:pt x="1" y="2423"/>
                  <a:pt x="1" y="2647"/>
                </a:cubicBezTo>
                <a:lnTo>
                  <a:pt x="1" y="3881"/>
                </a:lnTo>
                <a:cubicBezTo>
                  <a:pt x="1" y="3970"/>
                  <a:pt x="74" y="4038"/>
                  <a:pt x="157" y="4038"/>
                </a:cubicBezTo>
                <a:cubicBezTo>
                  <a:pt x="241" y="4038"/>
                  <a:pt x="313" y="3970"/>
                  <a:pt x="313" y="3881"/>
                </a:cubicBezTo>
                <a:lnTo>
                  <a:pt x="313" y="2647"/>
                </a:lnTo>
                <a:cubicBezTo>
                  <a:pt x="313" y="2506"/>
                  <a:pt x="371" y="2381"/>
                  <a:pt x="459" y="2287"/>
                </a:cubicBezTo>
                <a:cubicBezTo>
                  <a:pt x="553" y="2198"/>
                  <a:pt x="678" y="2142"/>
                  <a:pt x="818" y="2142"/>
                </a:cubicBezTo>
                <a:cubicBezTo>
                  <a:pt x="960" y="2142"/>
                  <a:pt x="1085" y="2198"/>
                  <a:pt x="1173" y="2287"/>
                </a:cubicBezTo>
                <a:cubicBezTo>
                  <a:pt x="1267" y="2381"/>
                  <a:pt x="1325" y="2506"/>
                  <a:pt x="1325" y="2647"/>
                </a:cubicBezTo>
                <a:lnTo>
                  <a:pt x="1325" y="4611"/>
                </a:lnTo>
                <a:cubicBezTo>
                  <a:pt x="1193" y="4762"/>
                  <a:pt x="1131" y="4949"/>
                  <a:pt x="1131" y="5137"/>
                </a:cubicBezTo>
                <a:cubicBezTo>
                  <a:pt x="1131" y="5345"/>
                  <a:pt x="1210" y="5554"/>
                  <a:pt x="1371" y="5716"/>
                </a:cubicBezTo>
                <a:lnTo>
                  <a:pt x="2288" y="6637"/>
                </a:lnTo>
                <a:cubicBezTo>
                  <a:pt x="2319" y="6666"/>
                  <a:pt x="2359" y="6680"/>
                  <a:pt x="2400" y="6680"/>
                </a:cubicBezTo>
                <a:cubicBezTo>
                  <a:pt x="2441" y="6680"/>
                  <a:pt x="2481" y="6666"/>
                  <a:pt x="2513" y="6637"/>
                </a:cubicBezTo>
                <a:cubicBezTo>
                  <a:pt x="2569" y="6575"/>
                  <a:pt x="2569" y="6476"/>
                  <a:pt x="2513" y="6418"/>
                </a:cubicBezTo>
                <a:lnTo>
                  <a:pt x="1590" y="5497"/>
                </a:lnTo>
                <a:cubicBezTo>
                  <a:pt x="1491" y="5398"/>
                  <a:pt x="1444" y="5268"/>
                  <a:pt x="1444" y="5137"/>
                </a:cubicBezTo>
                <a:cubicBezTo>
                  <a:pt x="1444" y="5002"/>
                  <a:pt x="1491" y="4877"/>
                  <a:pt x="1590" y="4783"/>
                </a:cubicBezTo>
                <a:cubicBezTo>
                  <a:pt x="1684" y="4684"/>
                  <a:pt x="1809" y="4631"/>
                  <a:pt x="1944" y="4631"/>
                </a:cubicBezTo>
                <a:cubicBezTo>
                  <a:pt x="2075" y="4631"/>
                  <a:pt x="2205" y="4684"/>
                  <a:pt x="2304" y="4783"/>
                </a:cubicBezTo>
                <a:lnTo>
                  <a:pt x="3538" y="6012"/>
                </a:lnTo>
                <a:cubicBezTo>
                  <a:pt x="3648" y="6127"/>
                  <a:pt x="3711" y="6257"/>
                  <a:pt x="3747" y="6398"/>
                </a:cubicBezTo>
                <a:cubicBezTo>
                  <a:pt x="3788" y="6550"/>
                  <a:pt x="3799" y="6706"/>
                  <a:pt x="3799" y="6846"/>
                </a:cubicBezTo>
                <a:lnTo>
                  <a:pt x="3799" y="8414"/>
                </a:lnTo>
                <a:lnTo>
                  <a:pt x="1876" y="8414"/>
                </a:lnTo>
                <a:lnTo>
                  <a:pt x="1876" y="7945"/>
                </a:lnTo>
                <a:cubicBezTo>
                  <a:pt x="1876" y="7856"/>
                  <a:pt x="1861" y="7779"/>
                  <a:pt x="1830" y="7700"/>
                </a:cubicBezTo>
                <a:cubicBezTo>
                  <a:pt x="1804" y="7622"/>
                  <a:pt x="1756" y="7550"/>
                  <a:pt x="1694" y="7487"/>
                </a:cubicBezTo>
                <a:lnTo>
                  <a:pt x="459" y="6252"/>
                </a:lnTo>
                <a:cubicBezTo>
                  <a:pt x="412" y="6206"/>
                  <a:pt x="376" y="6148"/>
                  <a:pt x="349" y="6091"/>
                </a:cubicBezTo>
                <a:cubicBezTo>
                  <a:pt x="324" y="6028"/>
                  <a:pt x="313" y="5966"/>
                  <a:pt x="313" y="5898"/>
                </a:cubicBezTo>
                <a:lnTo>
                  <a:pt x="313" y="4585"/>
                </a:lnTo>
                <a:cubicBezTo>
                  <a:pt x="313" y="4501"/>
                  <a:pt x="241" y="4434"/>
                  <a:pt x="157" y="4434"/>
                </a:cubicBezTo>
                <a:cubicBezTo>
                  <a:pt x="74" y="4434"/>
                  <a:pt x="1" y="4501"/>
                  <a:pt x="1" y="4585"/>
                </a:cubicBezTo>
                <a:lnTo>
                  <a:pt x="1" y="5898"/>
                </a:lnTo>
                <a:cubicBezTo>
                  <a:pt x="1" y="6002"/>
                  <a:pt x="22" y="6106"/>
                  <a:pt x="63" y="6211"/>
                </a:cubicBezTo>
                <a:cubicBezTo>
                  <a:pt x="106" y="6305"/>
                  <a:pt x="162" y="6398"/>
                  <a:pt x="241" y="6471"/>
                </a:cubicBezTo>
                <a:lnTo>
                  <a:pt x="1475" y="7706"/>
                </a:lnTo>
                <a:cubicBezTo>
                  <a:pt x="1506" y="7737"/>
                  <a:pt x="1527" y="7774"/>
                  <a:pt x="1544" y="7810"/>
                </a:cubicBezTo>
                <a:cubicBezTo>
                  <a:pt x="1559" y="7851"/>
                  <a:pt x="1564" y="7894"/>
                  <a:pt x="1564" y="7945"/>
                </a:cubicBezTo>
                <a:lnTo>
                  <a:pt x="1564" y="8414"/>
                </a:lnTo>
                <a:lnTo>
                  <a:pt x="1397" y="8414"/>
                </a:lnTo>
                <a:cubicBezTo>
                  <a:pt x="1168" y="8414"/>
                  <a:pt x="986" y="8597"/>
                  <a:pt x="986" y="8825"/>
                </a:cubicBezTo>
                <a:lnTo>
                  <a:pt x="986" y="10191"/>
                </a:lnTo>
                <a:cubicBezTo>
                  <a:pt x="986" y="10420"/>
                  <a:pt x="1168" y="10602"/>
                  <a:pt x="1397" y="10602"/>
                </a:cubicBezTo>
                <a:lnTo>
                  <a:pt x="4273" y="10602"/>
                </a:lnTo>
                <a:cubicBezTo>
                  <a:pt x="4502" y="10602"/>
                  <a:pt x="4685" y="10420"/>
                  <a:pt x="4685" y="10191"/>
                </a:cubicBezTo>
                <a:lnTo>
                  <a:pt x="4685" y="8825"/>
                </a:lnTo>
                <a:cubicBezTo>
                  <a:pt x="4685" y="8597"/>
                  <a:pt x="4502" y="8414"/>
                  <a:pt x="4273" y="8414"/>
                </a:cubicBezTo>
                <a:lnTo>
                  <a:pt x="4107" y="8414"/>
                </a:lnTo>
                <a:lnTo>
                  <a:pt x="4107" y="6846"/>
                </a:lnTo>
                <a:cubicBezTo>
                  <a:pt x="4107" y="6668"/>
                  <a:pt x="4091" y="6492"/>
                  <a:pt x="4049" y="6320"/>
                </a:cubicBezTo>
                <a:cubicBezTo>
                  <a:pt x="3997" y="6132"/>
                  <a:pt x="3908" y="5949"/>
                  <a:pt x="3757" y="5793"/>
                </a:cubicBezTo>
                <a:lnTo>
                  <a:pt x="2523" y="4559"/>
                </a:lnTo>
                <a:cubicBezTo>
                  <a:pt x="2366" y="4403"/>
                  <a:pt x="2158" y="4324"/>
                  <a:pt x="1944" y="4324"/>
                </a:cubicBezTo>
                <a:cubicBezTo>
                  <a:pt x="1840" y="4324"/>
                  <a:pt x="1736" y="4345"/>
                  <a:pt x="1637" y="4381"/>
                </a:cubicBezTo>
                <a:lnTo>
                  <a:pt x="1637" y="2647"/>
                </a:lnTo>
                <a:cubicBezTo>
                  <a:pt x="1637" y="2423"/>
                  <a:pt x="1544" y="2219"/>
                  <a:pt x="1397" y="2068"/>
                </a:cubicBezTo>
                <a:cubicBezTo>
                  <a:pt x="1246" y="1923"/>
                  <a:pt x="1043" y="1829"/>
                  <a:pt x="818" y="1829"/>
                </a:cubicBezTo>
                <a:close/>
                <a:moveTo>
                  <a:pt x="9061" y="1829"/>
                </a:moveTo>
                <a:cubicBezTo>
                  <a:pt x="8832" y="1829"/>
                  <a:pt x="8628" y="1923"/>
                  <a:pt x="8483" y="2068"/>
                </a:cubicBezTo>
                <a:cubicBezTo>
                  <a:pt x="8332" y="2219"/>
                  <a:pt x="8243" y="2423"/>
                  <a:pt x="8243" y="2647"/>
                </a:cubicBezTo>
                <a:lnTo>
                  <a:pt x="8243" y="4381"/>
                </a:lnTo>
                <a:cubicBezTo>
                  <a:pt x="8145" y="4345"/>
                  <a:pt x="8034" y="4324"/>
                  <a:pt x="7931" y="4324"/>
                </a:cubicBezTo>
                <a:cubicBezTo>
                  <a:pt x="7722" y="4324"/>
                  <a:pt x="7514" y="4403"/>
                  <a:pt x="7352" y="4559"/>
                </a:cubicBezTo>
                <a:lnTo>
                  <a:pt x="6983" y="4929"/>
                </a:lnTo>
                <a:cubicBezTo>
                  <a:pt x="6925" y="4992"/>
                  <a:pt x="6925" y="5090"/>
                  <a:pt x="6983" y="5148"/>
                </a:cubicBezTo>
                <a:cubicBezTo>
                  <a:pt x="7014" y="5179"/>
                  <a:pt x="7054" y="5195"/>
                  <a:pt x="7095" y="5195"/>
                </a:cubicBezTo>
                <a:cubicBezTo>
                  <a:pt x="7135" y="5195"/>
                  <a:pt x="7175" y="5179"/>
                  <a:pt x="7207" y="5148"/>
                </a:cubicBezTo>
                <a:lnTo>
                  <a:pt x="7571" y="4783"/>
                </a:lnTo>
                <a:cubicBezTo>
                  <a:pt x="7671" y="4684"/>
                  <a:pt x="7801" y="4631"/>
                  <a:pt x="7931" y="4631"/>
                </a:cubicBezTo>
                <a:cubicBezTo>
                  <a:pt x="8066" y="4631"/>
                  <a:pt x="8191" y="4684"/>
                  <a:pt x="8290" y="4783"/>
                </a:cubicBezTo>
                <a:cubicBezTo>
                  <a:pt x="8383" y="4877"/>
                  <a:pt x="8436" y="5007"/>
                  <a:pt x="8436" y="5137"/>
                </a:cubicBezTo>
                <a:cubicBezTo>
                  <a:pt x="8436" y="5268"/>
                  <a:pt x="8383" y="5398"/>
                  <a:pt x="8290" y="5497"/>
                </a:cubicBezTo>
                <a:lnTo>
                  <a:pt x="7368" y="6418"/>
                </a:lnTo>
                <a:cubicBezTo>
                  <a:pt x="7305" y="6476"/>
                  <a:pt x="7305" y="6575"/>
                  <a:pt x="7368" y="6637"/>
                </a:cubicBezTo>
                <a:cubicBezTo>
                  <a:pt x="7397" y="6666"/>
                  <a:pt x="7436" y="6680"/>
                  <a:pt x="7476" y="6680"/>
                </a:cubicBezTo>
                <a:cubicBezTo>
                  <a:pt x="7515" y="6680"/>
                  <a:pt x="7556" y="6666"/>
                  <a:pt x="7587" y="6637"/>
                </a:cubicBezTo>
                <a:lnTo>
                  <a:pt x="8508" y="5716"/>
                </a:lnTo>
                <a:cubicBezTo>
                  <a:pt x="8665" y="5554"/>
                  <a:pt x="8743" y="5345"/>
                  <a:pt x="8743" y="5137"/>
                </a:cubicBezTo>
                <a:cubicBezTo>
                  <a:pt x="8743" y="4949"/>
                  <a:pt x="8681" y="4762"/>
                  <a:pt x="8551" y="4611"/>
                </a:cubicBezTo>
                <a:lnTo>
                  <a:pt x="8551" y="2647"/>
                </a:lnTo>
                <a:cubicBezTo>
                  <a:pt x="8551" y="2506"/>
                  <a:pt x="8608" y="2381"/>
                  <a:pt x="8702" y="2287"/>
                </a:cubicBezTo>
                <a:cubicBezTo>
                  <a:pt x="8796" y="2198"/>
                  <a:pt x="8921" y="2142"/>
                  <a:pt x="9061" y="2142"/>
                </a:cubicBezTo>
                <a:cubicBezTo>
                  <a:pt x="9196" y="2142"/>
                  <a:pt x="9321" y="2198"/>
                  <a:pt x="9415" y="2287"/>
                </a:cubicBezTo>
                <a:cubicBezTo>
                  <a:pt x="9509" y="2381"/>
                  <a:pt x="9566" y="2506"/>
                  <a:pt x="9566" y="2647"/>
                </a:cubicBezTo>
                <a:lnTo>
                  <a:pt x="9566" y="5898"/>
                </a:lnTo>
                <a:cubicBezTo>
                  <a:pt x="9566" y="5966"/>
                  <a:pt x="9551" y="6028"/>
                  <a:pt x="9525" y="6091"/>
                </a:cubicBezTo>
                <a:cubicBezTo>
                  <a:pt x="9504" y="6148"/>
                  <a:pt x="9467" y="6206"/>
                  <a:pt x="9415" y="6252"/>
                </a:cubicBezTo>
                <a:lnTo>
                  <a:pt x="8181" y="7487"/>
                </a:lnTo>
                <a:cubicBezTo>
                  <a:pt x="8118" y="7550"/>
                  <a:pt x="8077" y="7622"/>
                  <a:pt x="8046" y="7700"/>
                </a:cubicBezTo>
                <a:cubicBezTo>
                  <a:pt x="8014" y="7779"/>
                  <a:pt x="8003" y="7856"/>
                  <a:pt x="8003" y="7945"/>
                </a:cubicBezTo>
                <a:lnTo>
                  <a:pt x="8003" y="8414"/>
                </a:lnTo>
                <a:lnTo>
                  <a:pt x="6081" y="8414"/>
                </a:lnTo>
                <a:lnTo>
                  <a:pt x="6081" y="6846"/>
                </a:lnTo>
                <a:cubicBezTo>
                  <a:pt x="6081" y="6695"/>
                  <a:pt x="6091" y="6543"/>
                  <a:pt x="6128" y="6398"/>
                </a:cubicBezTo>
                <a:cubicBezTo>
                  <a:pt x="6164" y="6257"/>
                  <a:pt x="6226" y="6122"/>
                  <a:pt x="6336" y="6012"/>
                </a:cubicBezTo>
                <a:lnTo>
                  <a:pt x="6707" y="5648"/>
                </a:lnTo>
                <a:cubicBezTo>
                  <a:pt x="6769" y="5586"/>
                  <a:pt x="6769" y="5487"/>
                  <a:pt x="6707" y="5429"/>
                </a:cubicBezTo>
                <a:cubicBezTo>
                  <a:pt x="6675" y="5398"/>
                  <a:pt x="6636" y="5382"/>
                  <a:pt x="6597" y="5382"/>
                </a:cubicBezTo>
                <a:cubicBezTo>
                  <a:pt x="6558" y="5382"/>
                  <a:pt x="6519" y="5398"/>
                  <a:pt x="6488" y="5429"/>
                </a:cubicBezTo>
                <a:lnTo>
                  <a:pt x="6118" y="5793"/>
                </a:lnTo>
                <a:cubicBezTo>
                  <a:pt x="5966" y="5949"/>
                  <a:pt x="5878" y="6132"/>
                  <a:pt x="5831" y="6320"/>
                </a:cubicBezTo>
                <a:cubicBezTo>
                  <a:pt x="5779" y="6502"/>
                  <a:pt x="5769" y="6685"/>
                  <a:pt x="5769" y="6846"/>
                </a:cubicBezTo>
                <a:lnTo>
                  <a:pt x="5769" y="8414"/>
                </a:lnTo>
                <a:lnTo>
                  <a:pt x="5601" y="8414"/>
                </a:lnTo>
                <a:cubicBezTo>
                  <a:pt x="5377" y="8414"/>
                  <a:pt x="5190" y="8597"/>
                  <a:pt x="5190" y="8825"/>
                </a:cubicBezTo>
                <a:lnTo>
                  <a:pt x="5190" y="10191"/>
                </a:lnTo>
                <a:cubicBezTo>
                  <a:pt x="5190" y="10420"/>
                  <a:pt x="5377" y="10602"/>
                  <a:pt x="5601" y="10602"/>
                </a:cubicBezTo>
                <a:lnTo>
                  <a:pt x="8483" y="10602"/>
                </a:lnTo>
                <a:cubicBezTo>
                  <a:pt x="8707" y="10602"/>
                  <a:pt x="8890" y="10420"/>
                  <a:pt x="8890" y="10191"/>
                </a:cubicBezTo>
                <a:lnTo>
                  <a:pt x="8890" y="8825"/>
                </a:lnTo>
                <a:cubicBezTo>
                  <a:pt x="8890" y="8597"/>
                  <a:pt x="8707" y="8414"/>
                  <a:pt x="8483" y="8414"/>
                </a:cubicBezTo>
                <a:lnTo>
                  <a:pt x="8311" y="8414"/>
                </a:lnTo>
                <a:lnTo>
                  <a:pt x="8311" y="7945"/>
                </a:lnTo>
                <a:cubicBezTo>
                  <a:pt x="8311" y="7894"/>
                  <a:pt x="8321" y="7851"/>
                  <a:pt x="8337" y="7810"/>
                </a:cubicBezTo>
                <a:cubicBezTo>
                  <a:pt x="8347" y="7774"/>
                  <a:pt x="8373" y="7737"/>
                  <a:pt x="8405" y="7706"/>
                </a:cubicBezTo>
                <a:lnTo>
                  <a:pt x="9634" y="6471"/>
                </a:lnTo>
                <a:cubicBezTo>
                  <a:pt x="9713" y="6398"/>
                  <a:pt x="9775" y="6305"/>
                  <a:pt x="9811" y="6211"/>
                </a:cubicBezTo>
                <a:cubicBezTo>
                  <a:pt x="9853" y="6106"/>
                  <a:pt x="9874" y="6002"/>
                  <a:pt x="9874" y="5898"/>
                </a:cubicBezTo>
                <a:lnTo>
                  <a:pt x="9874" y="2647"/>
                </a:lnTo>
                <a:cubicBezTo>
                  <a:pt x="9874" y="2423"/>
                  <a:pt x="9785" y="2219"/>
                  <a:pt x="9634" y="2068"/>
                </a:cubicBezTo>
                <a:cubicBezTo>
                  <a:pt x="9489" y="1923"/>
                  <a:pt x="9285" y="1829"/>
                  <a:pt x="9061" y="18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7"/>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7"/>
          <p:cNvSpPr txBox="1">
            <a:spLocks noGrp="1"/>
          </p:cNvSpPr>
          <p:nvPr>
            <p:ph type="subTitle" idx="1"/>
          </p:nvPr>
        </p:nvSpPr>
        <p:spPr>
          <a:xfrm>
            <a:off x="1300495" y="1413535"/>
            <a:ext cx="2457672" cy="401043"/>
          </a:xfrm>
          <a:prstGeom prst="rect">
            <a:avLst/>
          </a:prstGeom>
        </p:spPr>
        <p:txBody>
          <a:bodyPr spcFirstLastPara="1" wrap="square" lIns="91425" tIns="91425" rIns="91425" bIns="91425" anchor="t" anchorCtr="0">
            <a:noAutofit/>
          </a:bodyPr>
          <a:lstStyle/>
          <a:p>
            <a:pPr marL="0" lvl="0" indent="0"/>
            <a:r>
              <a:rPr lang="es-MX" sz="1800" dirty="0"/>
              <a:t>Menor corrupción:</a:t>
            </a:r>
            <a:endParaRPr sz="1800" dirty="0"/>
          </a:p>
        </p:txBody>
      </p:sp>
      <p:sp>
        <p:nvSpPr>
          <p:cNvPr id="200" name="Google Shape;200;p27"/>
          <p:cNvSpPr txBox="1">
            <a:spLocks noGrp="1"/>
          </p:cNvSpPr>
          <p:nvPr>
            <p:ph type="title" idx="2"/>
          </p:nvPr>
        </p:nvSpPr>
        <p:spPr>
          <a:xfrm>
            <a:off x="748770" y="1450400"/>
            <a:ext cx="520968" cy="452508"/>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a:t>01</a:t>
            </a:r>
            <a:endParaRPr sz="2400" dirty="0"/>
          </a:p>
        </p:txBody>
      </p:sp>
      <p:sp>
        <p:nvSpPr>
          <p:cNvPr id="201" name="Google Shape;201;p27"/>
          <p:cNvSpPr txBox="1">
            <a:spLocks noGrp="1"/>
          </p:cNvSpPr>
          <p:nvPr>
            <p:ph type="ctrTitle" idx="3"/>
          </p:nvPr>
        </p:nvSpPr>
        <p:spPr>
          <a:xfrm>
            <a:off x="629133" y="539500"/>
            <a:ext cx="7271694" cy="833400"/>
          </a:xfrm>
          <a:prstGeom prst="rect">
            <a:avLst/>
          </a:prstGeom>
        </p:spPr>
        <p:txBody>
          <a:bodyPr spcFirstLastPara="1" wrap="square" lIns="0" tIns="0" rIns="0" bIns="0" anchor="t" anchorCtr="0">
            <a:noAutofit/>
          </a:bodyPr>
          <a:lstStyle/>
          <a:p>
            <a:pPr lvl="0"/>
            <a:r>
              <a:rPr lang="es-ES" dirty="0"/>
              <a:t>Beneficios del gobierno digital de honduras </a:t>
            </a:r>
            <a:endParaRPr dirty="0"/>
          </a:p>
        </p:txBody>
      </p:sp>
      <p:sp>
        <p:nvSpPr>
          <p:cNvPr id="202" name="Google Shape;202;p27"/>
          <p:cNvSpPr txBox="1">
            <a:spLocks noGrp="1"/>
          </p:cNvSpPr>
          <p:nvPr>
            <p:ph type="title" idx="5"/>
          </p:nvPr>
        </p:nvSpPr>
        <p:spPr>
          <a:xfrm>
            <a:off x="566673" y="1992600"/>
            <a:ext cx="703065" cy="499065"/>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2400" dirty="0" smtClean="0"/>
              <a:t>02</a:t>
            </a:r>
            <a:endParaRPr sz="2400" dirty="0"/>
          </a:p>
        </p:txBody>
      </p:sp>
      <p:sp>
        <p:nvSpPr>
          <p:cNvPr id="205" name="Google Shape;205;p27"/>
          <p:cNvSpPr txBox="1">
            <a:spLocks noGrp="1"/>
          </p:cNvSpPr>
          <p:nvPr>
            <p:ph type="title" idx="8"/>
          </p:nvPr>
        </p:nvSpPr>
        <p:spPr>
          <a:xfrm>
            <a:off x="629133" y="2625309"/>
            <a:ext cx="671363" cy="54814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smtClean="0"/>
              <a:t>03</a:t>
            </a:r>
            <a:endParaRPr sz="2400" dirty="0"/>
          </a:p>
        </p:txBody>
      </p:sp>
      <p:sp>
        <p:nvSpPr>
          <p:cNvPr id="16" name="Google Shape;205;p27"/>
          <p:cNvSpPr txBox="1">
            <a:spLocks noGrp="1"/>
          </p:cNvSpPr>
          <p:nvPr>
            <p:ph type="title" idx="8"/>
          </p:nvPr>
        </p:nvSpPr>
        <p:spPr>
          <a:xfrm>
            <a:off x="629133" y="3280888"/>
            <a:ext cx="671363" cy="54814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smtClean="0"/>
              <a:t>04</a:t>
            </a:r>
            <a:endParaRPr sz="2400" dirty="0"/>
          </a:p>
        </p:txBody>
      </p:sp>
      <p:sp>
        <p:nvSpPr>
          <p:cNvPr id="17" name="Google Shape;205;p27"/>
          <p:cNvSpPr txBox="1">
            <a:spLocks noGrp="1"/>
          </p:cNvSpPr>
          <p:nvPr>
            <p:ph type="title" idx="8"/>
          </p:nvPr>
        </p:nvSpPr>
        <p:spPr>
          <a:xfrm>
            <a:off x="629132" y="3936467"/>
            <a:ext cx="671363" cy="548147"/>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dirty="0" smtClean="0"/>
              <a:t>05</a:t>
            </a:r>
            <a:endParaRPr sz="2400" dirty="0"/>
          </a:p>
        </p:txBody>
      </p:sp>
      <p:sp>
        <p:nvSpPr>
          <p:cNvPr id="20" name="Google Shape;198;p27"/>
          <p:cNvSpPr txBox="1">
            <a:spLocks noGrp="1"/>
          </p:cNvSpPr>
          <p:nvPr>
            <p:ph type="subTitle" idx="1"/>
          </p:nvPr>
        </p:nvSpPr>
        <p:spPr>
          <a:xfrm>
            <a:off x="1300494" y="1972941"/>
            <a:ext cx="5213322" cy="401043"/>
          </a:xfrm>
          <a:prstGeom prst="rect">
            <a:avLst/>
          </a:prstGeom>
        </p:spPr>
        <p:txBody>
          <a:bodyPr spcFirstLastPara="1" wrap="square" lIns="91425" tIns="91425" rIns="91425" bIns="91425" anchor="t" anchorCtr="0">
            <a:noAutofit/>
          </a:bodyPr>
          <a:lstStyle/>
          <a:p>
            <a:pPr marL="0" lvl="0" indent="0"/>
            <a:r>
              <a:rPr lang="es-ES" sz="1800" dirty="0"/>
              <a:t>Aumento de la transparencia en la gestión pública:</a:t>
            </a:r>
            <a:endParaRPr sz="1800" dirty="0"/>
          </a:p>
        </p:txBody>
      </p:sp>
      <p:sp>
        <p:nvSpPr>
          <p:cNvPr id="21" name="Google Shape;198;p27"/>
          <p:cNvSpPr txBox="1">
            <a:spLocks noGrp="1"/>
          </p:cNvSpPr>
          <p:nvPr>
            <p:ph type="subTitle" idx="1"/>
          </p:nvPr>
        </p:nvSpPr>
        <p:spPr>
          <a:xfrm>
            <a:off x="1300494" y="2605872"/>
            <a:ext cx="7196233" cy="401043"/>
          </a:xfrm>
          <a:prstGeom prst="rect">
            <a:avLst/>
          </a:prstGeom>
        </p:spPr>
        <p:txBody>
          <a:bodyPr spcFirstLastPara="1" wrap="square" lIns="91425" tIns="91425" rIns="91425" bIns="91425" anchor="t" anchorCtr="0">
            <a:noAutofit/>
          </a:bodyPr>
          <a:lstStyle/>
          <a:p>
            <a:pPr marL="0" lvl="0" indent="0"/>
            <a:r>
              <a:rPr lang="es-ES" sz="1800" dirty="0"/>
              <a:t>Mejoras en la atención a la población a través de servicios más rápidos:</a:t>
            </a:r>
            <a:endParaRPr sz="1800" dirty="0"/>
          </a:p>
        </p:txBody>
      </p:sp>
      <p:sp>
        <p:nvSpPr>
          <p:cNvPr id="23" name="Google Shape;198;p27"/>
          <p:cNvSpPr txBox="1">
            <a:spLocks noGrp="1"/>
          </p:cNvSpPr>
          <p:nvPr>
            <p:ph type="subTitle" idx="1"/>
          </p:nvPr>
        </p:nvSpPr>
        <p:spPr>
          <a:xfrm>
            <a:off x="1300495" y="3279133"/>
            <a:ext cx="2973554" cy="401043"/>
          </a:xfrm>
          <a:prstGeom prst="rect">
            <a:avLst/>
          </a:prstGeom>
        </p:spPr>
        <p:txBody>
          <a:bodyPr spcFirstLastPara="1" wrap="square" lIns="91425" tIns="91425" rIns="91425" bIns="91425" anchor="t" anchorCtr="0">
            <a:noAutofit/>
          </a:bodyPr>
          <a:lstStyle/>
          <a:p>
            <a:pPr marL="0" lvl="0" indent="0"/>
            <a:r>
              <a:rPr lang="es-ES" sz="1800" dirty="0"/>
              <a:t>Ahorro en el gasto público:</a:t>
            </a:r>
            <a:endParaRPr sz="1800" dirty="0"/>
          </a:p>
        </p:txBody>
      </p:sp>
      <p:sp>
        <p:nvSpPr>
          <p:cNvPr id="24" name="Google Shape;198;p27"/>
          <p:cNvSpPr txBox="1">
            <a:spLocks noGrp="1"/>
          </p:cNvSpPr>
          <p:nvPr>
            <p:ph type="subTitle" idx="1"/>
          </p:nvPr>
        </p:nvSpPr>
        <p:spPr>
          <a:xfrm>
            <a:off x="1300495" y="3934712"/>
            <a:ext cx="4750984" cy="401043"/>
          </a:xfrm>
          <a:prstGeom prst="rect">
            <a:avLst/>
          </a:prstGeom>
        </p:spPr>
        <p:txBody>
          <a:bodyPr spcFirstLastPara="1" wrap="square" lIns="91425" tIns="91425" rIns="91425" bIns="91425" anchor="t" anchorCtr="0">
            <a:noAutofit/>
          </a:bodyPr>
          <a:lstStyle/>
          <a:p>
            <a:pPr marL="0" lvl="0" indent="0"/>
            <a:r>
              <a:rPr lang="es-ES" sz="1800" dirty="0"/>
              <a:t>Reducción en tiempo y costos en servicios:</a:t>
            </a:r>
            <a:endParaRPr sz="1800" dirty="0"/>
          </a:p>
        </p:txBody>
      </p:sp>
    </p:spTree>
    <p:extLst>
      <p:ext uri="{BB962C8B-B14F-4D97-AF65-F5344CB8AC3E}">
        <p14:creationId xmlns:p14="http://schemas.microsoft.com/office/powerpoint/2010/main" val="237733456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27"/>
          <p:cNvSpPr/>
          <p:nvPr/>
        </p:nvSpPr>
        <p:spPr>
          <a:xfrm>
            <a:off x="1000" y="185375"/>
            <a:ext cx="3428400" cy="2397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7"/>
          <p:cNvSpPr txBox="1">
            <a:spLocks noGrp="1"/>
          </p:cNvSpPr>
          <p:nvPr>
            <p:ph type="ctrTitle" idx="4"/>
          </p:nvPr>
        </p:nvSpPr>
        <p:spPr>
          <a:xfrm>
            <a:off x="6356424" y="1800024"/>
            <a:ext cx="2232771" cy="963723"/>
          </a:xfrm>
          <a:prstGeom prst="rect">
            <a:avLst/>
          </a:prstGeom>
        </p:spPr>
        <p:txBody>
          <a:bodyPr spcFirstLastPara="1" wrap="square" lIns="91425" tIns="91425" rIns="91425" bIns="91425" anchor="t" anchorCtr="0">
            <a:noAutofit/>
          </a:bodyPr>
          <a:lstStyle/>
          <a:p>
            <a:pPr lvl="0"/>
            <a:r>
              <a:rPr lang="es-MX" dirty="0"/>
              <a:t>Gobierno digital de Estonia</a:t>
            </a:r>
            <a:endParaRPr dirty="0"/>
          </a:p>
        </p:txBody>
      </p:sp>
      <p:sp>
        <p:nvSpPr>
          <p:cNvPr id="199" name="Google Shape;199;p27"/>
          <p:cNvSpPr txBox="1">
            <a:spLocks noGrp="1"/>
          </p:cNvSpPr>
          <p:nvPr>
            <p:ph type="ctrTitle"/>
          </p:nvPr>
        </p:nvSpPr>
        <p:spPr>
          <a:xfrm>
            <a:off x="2314925" y="1800025"/>
            <a:ext cx="2061866" cy="871256"/>
          </a:xfrm>
          <a:prstGeom prst="rect">
            <a:avLst/>
          </a:prstGeom>
        </p:spPr>
        <p:txBody>
          <a:bodyPr spcFirstLastPara="1" wrap="square" lIns="91425" tIns="91425" rIns="91425" bIns="91425" anchor="t" anchorCtr="0">
            <a:noAutofit/>
          </a:bodyPr>
          <a:lstStyle/>
          <a:p>
            <a:pPr lvl="0"/>
            <a:r>
              <a:rPr lang="es-MX" dirty="0"/>
              <a:t>Gobierno digital Perú</a:t>
            </a:r>
            <a:endParaRPr dirty="0"/>
          </a:p>
        </p:txBody>
      </p:sp>
      <p:sp>
        <p:nvSpPr>
          <p:cNvPr id="200" name="Google Shape;200;p27"/>
          <p:cNvSpPr txBox="1">
            <a:spLocks noGrp="1"/>
          </p:cNvSpPr>
          <p:nvPr>
            <p:ph type="title" idx="2"/>
          </p:nvPr>
        </p:nvSpPr>
        <p:spPr>
          <a:xfrm>
            <a:off x="475625" y="1922650"/>
            <a:ext cx="18927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01" name="Google Shape;201;p27"/>
          <p:cNvSpPr txBox="1">
            <a:spLocks noGrp="1"/>
          </p:cNvSpPr>
          <p:nvPr>
            <p:ph type="ctrTitle" idx="3"/>
          </p:nvPr>
        </p:nvSpPr>
        <p:spPr>
          <a:xfrm>
            <a:off x="629133" y="539500"/>
            <a:ext cx="5552712" cy="833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smtClean="0"/>
              <a:t>PAISES QUE CUENTAN CON GOBIERNO DIGITAL</a:t>
            </a:r>
            <a:endParaRPr dirty="0"/>
          </a:p>
        </p:txBody>
      </p:sp>
      <p:sp>
        <p:nvSpPr>
          <p:cNvPr id="202" name="Google Shape;202;p27"/>
          <p:cNvSpPr txBox="1">
            <a:spLocks noGrp="1"/>
          </p:cNvSpPr>
          <p:nvPr>
            <p:ph type="title" idx="5"/>
          </p:nvPr>
        </p:nvSpPr>
        <p:spPr>
          <a:xfrm>
            <a:off x="4291245" y="1922650"/>
            <a:ext cx="1890600" cy="9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204" name="Google Shape;204;p27"/>
          <p:cNvSpPr txBox="1">
            <a:spLocks noGrp="1"/>
          </p:cNvSpPr>
          <p:nvPr>
            <p:ph type="ctrTitle" idx="7"/>
          </p:nvPr>
        </p:nvSpPr>
        <p:spPr>
          <a:xfrm>
            <a:off x="2314925" y="3544277"/>
            <a:ext cx="2144059" cy="1091372"/>
          </a:xfrm>
          <a:prstGeom prst="rect">
            <a:avLst/>
          </a:prstGeom>
        </p:spPr>
        <p:txBody>
          <a:bodyPr spcFirstLastPara="1" wrap="square" lIns="91425" tIns="91425" rIns="91425" bIns="91425" anchor="t" anchorCtr="0">
            <a:noAutofit/>
          </a:bodyPr>
          <a:lstStyle/>
          <a:p>
            <a:pPr lvl="0"/>
            <a:r>
              <a:rPr lang="es-ES" dirty="0"/>
              <a:t>Gobierno Digital de la India </a:t>
            </a:r>
            <a:endParaRPr dirty="0"/>
          </a:p>
        </p:txBody>
      </p:sp>
      <p:sp>
        <p:nvSpPr>
          <p:cNvPr id="205" name="Google Shape;205;p27"/>
          <p:cNvSpPr txBox="1">
            <a:spLocks noGrp="1"/>
          </p:cNvSpPr>
          <p:nvPr>
            <p:ph type="title" idx="8"/>
          </p:nvPr>
        </p:nvSpPr>
        <p:spPr>
          <a:xfrm>
            <a:off x="475625" y="3666876"/>
            <a:ext cx="1892700" cy="94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07" name="Google Shape;207;p27"/>
          <p:cNvSpPr txBox="1">
            <a:spLocks noGrp="1"/>
          </p:cNvSpPr>
          <p:nvPr>
            <p:ph type="ctrTitle" idx="13"/>
          </p:nvPr>
        </p:nvSpPr>
        <p:spPr>
          <a:xfrm>
            <a:off x="6381904" y="3544277"/>
            <a:ext cx="2402500" cy="976352"/>
          </a:xfrm>
          <a:prstGeom prst="rect">
            <a:avLst/>
          </a:prstGeom>
        </p:spPr>
        <p:txBody>
          <a:bodyPr spcFirstLastPara="1" wrap="square" lIns="91425" tIns="91425" rIns="91425" bIns="91425" anchor="t" anchorCtr="0">
            <a:noAutofit/>
          </a:bodyPr>
          <a:lstStyle/>
          <a:p>
            <a:pPr lvl="0"/>
            <a:r>
              <a:rPr lang="es-MX" dirty="0"/>
              <a:t>Gobierno Digital Latinoamérica </a:t>
            </a:r>
            <a:endParaRPr dirty="0"/>
          </a:p>
        </p:txBody>
      </p:sp>
      <p:sp>
        <p:nvSpPr>
          <p:cNvPr id="208" name="Google Shape;208;p27"/>
          <p:cNvSpPr txBox="1">
            <a:spLocks noGrp="1"/>
          </p:cNvSpPr>
          <p:nvPr>
            <p:ph type="title" idx="14"/>
          </p:nvPr>
        </p:nvSpPr>
        <p:spPr>
          <a:xfrm>
            <a:off x="4291245" y="3666875"/>
            <a:ext cx="1890600" cy="9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Tree>
    <p:extLst>
      <p:ext uri="{BB962C8B-B14F-4D97-AF65-F5344CB8AC3E}">
        <p14:creationId xmlns:p14="http://schemas.microsoft.com/office/powerpoint/2010/main" val="2132312332"/>
      </p:ext>
    </p:extLst>
  </p:cSld>
  <p:clrMapOvr>
    <a:masterClrMapping/>
  </p:clrMapOvr>
  <p:timing>
    <p:tnLst>
      <p:par>
        <p:cTn id="1" dur="indefinite" restart="never" nodeType="tmRoot"/>
      </p:par>
    </p:tnLst>
  </p:timing>
</p:sld>
</file>

<file path=ppt/theme/theme1.xml><?xml version="1.0" encoding="utf-8"?>
<a:theme xmlns:a="http://schemas.openxmlformats.org/drawingml/2006/main" name="Modern Communications Consulting by Slidesgo">
  <a:themeElements>
    <a:clrScheme name="Simple Light">
      <a:dk1>
        <a:srgbClr val="FFFFFF"/>
      </a:dk1>
      <a:lt1>
        <a:srgbClr val="071339"/>
      </a:lt1>
      <a:dk2>
        <a:srgbClr val="39FEBF"/>
      </a:dk2>
      <a:lt2>
        <a:srgbClr val="FE5239"/>
      </a:lt2>
      <a:accent1>
        <a:srgbClr val="9CFFDF"/>
      </a:accent1>
      <a:accent2>
        <a:srgbClr val="39FEBF"/>
      </a:accent2>
      <a:accent3>
        <a:srgbClr val="FE5239"/>
      </a:accent3>
      <a:accent4>
        <a:srgbClr val="9CFFDF"/>
      </a:accent4>
      <a:accent5>
        <a:srgbClr val="39FEBF"/>
      </a:accent5>
      <a:accent6>
        <a:srgbClr val="FE5239"/>
      </a:accent6>
      <a:hlink>
        <a:srgbClr val="39FEB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324</TotalTime>
  <Words>550</Words>
  <Application>Microsoft Office PowerPoint</Application>
  <PresentationFormat>Presentación en pantalla (16:9)</PresentationFormat>
  <Paragraphs>77</Paragraphs>
  <Slides>16</Slides>
  <Notes>16</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16</vt:i4>
      </vt:variant>
    </vt:vector>
  </HeadingPairs>
  <TitlesOfParts>
    <vt:vector size="23" baseType="lpstr">
      <vt:lpstr>Montserrat</vt:lpstr>
      <vt:lpstr>Fira Sans Extra Condensed Medium</vt:lpstr>
      <vt:lpstr>Montserrat ExtraBold</vt:lpstr>
      <vt:lpstr>Barlow Condensed SemiBold</vt:lpstr>
      <vt:lpstr>Arial</vt:lpstr>
      <vt:lpstr>Barlow</vt:lpstr>
      <vt:lpstr>Modern Communications Consulting by Slidesgo</vt:lpstr>
      <vt:lpstr>Presentación de PowerPoint</vt:lpstr>
      <vt:lpstr>TEMA:  </vt:lpstr>
      <vt:lpstr>Específico</vt:lpstr>
      <vt:lpstr>INTRODUCCIÓN</vt:lpstr>
      <vt:lpstr>Gobierno digital de Honduras</vt:lpstr>
      <vt:lpstr>Gobierno digital de Honduras en la pandemia</vt:lpstr>
      <vt:lpstr>Tramites que se pueden realizar mediante el gobierno digital </vt:lpstr>
      <vt:lpstr>01</vt:lpstr>
      <vt:lpstr>Gobierno digital de Estonia</vt:lpstr>
      <vt:lpstr>GOBIERNOS MAS DIGITALIZADOS DE LATINOAMERICA</vt:lpstr>
      <vt:lpstr>Principios la utilización de las tecnologías de la información</vt:lpstr>
      <vt:lpstr>DERECHOS CON LOS QUE CONTAMOS</vt:lpstr>
      <vt:lpstr>DEBERES Y RESPONSABILIDADES</vt:lpstr>
      <vt:lpstr>PROPUESTA DE MEJORAMIENTO</vt:lpstr>
      <vt:lpstr>Plan o estrategia de mejoramiento al gobierno Electrónico </vt:lpstr>
      <vt:lpstr>CONCLUSION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GOBIERNO ELECTRONICO</dc:title>
  <dc:creator>MARVIN 8A</dc:creator>
  <cp:lastModifiedBy>Cuenta Microsoft</cp:lastModifiedBy>
  <cp:revision>23</cp:revision>
  <dcterms:modified xsi:type="dcterms:W3CDTF">2022-02-18T06:14:13Z</dcterms:modified>
</cp:coreProperties>
</file>